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  <p:sldMasterId id="2147483658" r:id="rId2"/>
  </p:sldMasterIdLst>
  <p:notesMasterIdLst>
    <p:notesMasterId r:id="rId19"/>
  </p:notesMasterIdLst>
  <p:sldIdLst>
    <p:sldId id="290" r:id="rId3"/>
    <p:sldId id="275" r:id="rId4"/>
    <p:sldId id="637" r:id="rId5"/>
    <p:sldId id="684" r:id="rId6"/>
    <p:sldId id="642" r:id="rId7"/>
    <p:sldId id="694" r:id="rId8"/>
    <p:sldId id="644" r:id="rId9"/>
    <p:sldId id="673" r:id="rId10"/>
    <p:sldId id="638" r:id="rId11"/>
    <p:sldId id="695" r:id="rId12"/>
    <p:sldId id="639" r:id="rId13"/>
    <p:sldId id="696" r:id="rId14"/>
    <p:sldId id="648" r:id="rId15"/>
    <p:sldId id="686" r:id="rId16"/>
    <p:sldId id="635" r:id="rId17"/>
    <p:sldId id="265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Light" panose="020B0306030504020204" pitchFamily="34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904B83-A3F9-482D-9FED-C839A0969A3D}">
          <p14:sldIdLst>
            <p14:sldId id="290"/>
            <p14:sldId id="275"/>
            <p14:sldId id="637"/>
            <p14:sldId id="684"/>
            <p14:sldId id="642"/>
            <p14:sldId id="694"/>
            <p14:sldId id="644"/>
            <p14:sldId id="673"/>
            <p14:sldId id="638"/>
            <p14:sldId id="695"/>
            <p14:sldId id="639"/>
            <p14:sldId id="696"/>
            <p14:sldId id="648"/>
            <p14:sldId id="686"/>
            <p14:sldId id="635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Parilla" initials="EP" lastIdx="1" clrIdx="0">
    <p:extLst>
      <p:ext uri="{19B8F6BF-5375-455C-9EA6-DF929625EA0E}">
        <p15:presenceInfo xmlns:p15="http://schemas.microsoft.com/office/powerpoint/2012/main" userId="S::bparilla@immregistries.onmicrosoft.com::32a71abe-ea1b-45ae-9468-96d1a128fc33" providerId="AD"/>
      </p:ext>
    </p:extLst>
  </p:cmAuthor>
  <p:cmAuthor id="2" name="Elizabeth Parilla" initials="EP [2]" lastIdx="23" clrIdx="1">
    <p:extLst>
      <p:ext uri="{19B8F6BF-5375-455C-9EA6-DF929625EA0E}">
        <p15:presenceInfo xmlns:p15="http://schemas.microsoft.com/office/powerpoint/2012/main" userId="S::bparilla@immregistries.org::32a71abe-ea1b-45ae-9468-96d1a128fc33" providerId="AD"/>
      </p:ext>
    </p:extLst>
  </p:cmAuthor>
  <p:cmAuthor id="3" name="Elizabeth Caroline Langford" initials="ECL" lastIdx="18" clrIdx="2">
    <p:extLst>
      <p:ext uri="{19B8F6BF-5375-455C-9EA6-DF929625EA0E}">
        <p15:presenceInfo xmlns:p15="http://schemas.microsoft.com/office/powerpoint/2012/main" userId="Elizabeth Caroline Langford" providerId="None"/>
      </p:ext>
    </p:extLst>
  </p:cmAuthor>
  <p:cmAuthor id="4" name="Jessica Rao" initials="JR" lastIdx="7" clrIdx="3">
    <p:extLst>
      <p:ext uri="{19B8F6BF-5375-455C-9EA6-DF929625EA0E}">
        <p15:presenceInfo xmlns:p15="http://schemas.microsoft.com/office/powerpoint/2012/main" userId="Jessica Rao" providerId="None"/>
      </p:ext>
    </p:extLst>
  </p:cmAuthor>
  <p:cmAuthor id="5" name="Jessica Rao" initials="JR [2]" lastIdx="18" clrIdx="4">
    <p:extLst>
      <p:ext uri="{19B8F6BF-5375-455C-9EA6-DF929625EA0E}">
        <p15:presenceInfo xmlns:p15="http://schemas.microsoft.com/office/powerpoint/2012/main" userId="1bc6bfeb3d81eb54" providerId="Windows Live"/>
      </p:ext>
    </p:extLst>
  </p:cmAuthor>
  <p:cmAuthor id="6" name="Cindy Scullion" initials="CS" lastIdx="7" clrIdx="5">
    <p:extLst>
      <p:ext uri="{19B8F6BF-5375-455C-9EA6-DF929625EA0E}">
        <p15:presenceInfo xmlns:p15="http://schemas.microsoft.com/office/powerpoint/2012/main" userId="fd2c04686aa2c27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D84"/>
    <a:srgbClr val="FFA50A"/>
    <a:srgbClr val="2D607F"/>
    <a:srgbClr val="1C3C50"/>
    <a:srgbClr val="E4F0E4"/>
    <a:srgbClr val="BFCBD1"/>
    <a:srgbClr val="385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68894" autoAdjust="0"/>
  </p:normalViewPr>
  <p:slideViewPr>
    <p:cSldViewPr snapToGrid="0">
      <p:cViewPr varScale="1">
        <p:scale>
          <a:sx n="46" d="100"/>
          <a:sy n="46" d="100"/>
        </p:scale>
        <p:origin x="14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F2A402-AD49-4517-B042-66A31B61C845}" type="doc">
      <dgm:prSet loTypeId="urn:microsoft.com/office/officeart/2008/layout/LinedList" loCatId="Inbo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AD56221-AB02-49F0-9990-DE0D86FA3702}">
      <dgm:prSet custT="1"/>
      <dgm:spPr/>
      <dgm:t>
        <a:bodyPr/>
        <a:lstStyle/>
        <a:p>
          <a:r>
            <a:rPr lang="en-US" sz="3200" dirty="0"/>
            <a:t>Welcome</a:t>
          </a:r>
        </a:p>
      </dgm:t>
    </dgm:pt>
    <dgm:pt modelId="{84CC7C7A-F262-45C6-9008-16AB542217F9}" type="parTrans" cxnId="{CB2FDD97-F658-4989-A343-84282E90DD32}">
      <dgm:prSet/>
      <dgm:spPr/>
      <dgm:t>
        <a:bodyPr/>
        <a:lstStyle/>
        <a:p>
          <a:endParaRPr lang="en-US" sz="4000"/>
        </a:p>
      </dgm:t>
    </dgm:pt>
    <dgm:pt modelId="{3246449F-0E62-4C4D-BDB5-F1D96EF2B76F}" type="sibTrans" cxnId="{CB2FDD97-F658-4989-A343-84282E90DD32}">
      <dgm:prSet/>
      <dgm:spPr/>
      <dgm:t>
        <a:bodyPr/>
        <a:lstStyle/>
        <a:p>
          <a:endParaRPr lang="en-US" sz="4000"/>
        </a:p>
      </dgm:t>
    </dgm:pt>
    <dgm:pt modelId="{DB2DAA58-24AD-4744-9238-FBD7F4AA2AA0}">
      <dgm:prSet custT="1"/>
      <dgm:spPr/>
      <dgm:t>
        <a:bodyPr/>
        <a:lstStyle/>
        <a:p>
          <a:r>
            <a:rPr lang="en-US" sz="3200" dirty="0"/>
            <a:t>Homework and Questions</a:t>
          </a:r>
        </a:p>
      </dgm:t>
    </dgm:pt>
    <dgm:pt modelId="{BD35949A-F86C-418F-BED5-5A3186D4AB10}" type="sibTrans" cxnId="{1DA562B9-8745-40CF-8B30-1473FCF1F179}">
      <dgm:prSet/>
      <dgm:spPr/>
      <dgm:t>
        <a:bodyPr/>
        <a:lstStyle/>
        <a:p>
          <a:endParaRPr lang="en-US" sz="4000"/>
        </a:p>
      </dgm:t>
    </dgm:pt>
    <dgm:pt modelId="{BAD5E641-8356-4295-93DD-03A6074D7EE4}" type="parTrans" cxnId="{1DA562B9-8745-40CF-8B30-1473FCF1F179}">
      <dgm:prSet/>
      <dgm:spPr/>
      <dgm:t>
        <a:bodyPr/>
        <a:lstStyle/>
        <a:p>
          <a:endParaRPr lang="en-US" sz="4000"/>
        </a:p>
      </dgm:t>
    </dgm:pt>
    <dgm:pt modelId="{2184611D-5FB8-4D00-8825-7EB54E69B19E}">
      <dgm:prSet custT="1"/>
      <dgm:spPr/>
      <dgm:t>
        <a:bodyPr/>
        <a:lstStyle/>
        <a:p>
          <a:r>
            <a:rPr lang="en-US" sz="3200" dirty="0"/>
            <a:t>Questions for the Workgroup</a:t>
          </a:r>
        </a:p>
      </dgm:t>
    </dgm:pt>
    <dgm:pt modelId="{42B5E542-370C-4514-B8E9-6F4652E62201}" type="parTrans" cxnId="{29DCBC7A-08E7-4982-9A13-1C739B202F76}">
      <dgm:prSet/>
      <dgm:spPr/>
      <dgm:t>
        <a:bodyPr/>
        <a:lstStyle/>
        <a:p>
          <a:endParaRPr lang="en-US" sz="2800"/>
        </a:p>
      </dgm:t>
    </dgm:pt>
    <dgm:pt modelId="{3A927ADF-DFD3-4F1A-98BB-4B5828CF4D41}" type="sibTrans" cxnId="{29DCBC7A-08E7-4982-9A13-1C739B202F76}">
      <dgm:prSet/>
      <dgm:spPr/>
      <dgm:t>
        <a:bodyPr/>
        <a:lstStyle/>
        <a:p>
          <a:endParaRPr lang="en-US" sz="2800"/>
        </a:p>
      </dgm:t>
    </dgm:pt>
    <dgm:pt modelId="{6B72E4D1-E1A8-4342-9E96-7E988EDFA371}">
      <dgm:prSet custT="1"/>
      <dgm:spPr/>
      <dgm:t>
        <a:bodyPr/>
        <a:lstStyle/>
        <a:p>
          <a:r>
            <a:rPr lang="en-US" sz="3200" dirty="0"/>
            <a:t>Upcoming Work</a:t>
          </a:r>
        </a:p>
      </dgm:t>
    </dgm:pt>
    <dgm:pt modelId="{1C1A388E-1294-4F1B-B55A-2C74BA16A700}" type="parTrans" cxnId="{97B61FB7-3574-47CA-AB29-30042A1D6E1D}">
      <dgm:prSet/>
      <dgm:spPr/>
      <dgm:t>
        <a:bodyPr/>
        <a:lstStyle/>
        <a:p>
          <a:endParaRPr lang="en-US" sz="2800"/>
        </a:p>
      </dgm:t>
    </dgm:pt>
    <dgm:pt modelId="{90EDD61F-D045-4F27-B00A-CAEEFDFDE5A7}" type="sibTrans" cxnId="{97B61FB7-3574-47CA-AB29-30042A1D6E1D}">
      <dgm:prSet/>
      <dgm:spPr/>
      <dgm:t>
        <a:bodyPr/>
        <a:lstStyle/>
        <a:p>
          <a:endParaRPr lang="en-US" sz="2800"/>
        </a:p>
      </dgm:t>
    </dgm:pt>
    <dgm:pt modelId="{BE0CA807-5F7F-C346-8684-C3FBE4B1097D}" type="pres">
      <dgm:prSet presAssocID="{5DF2A402-AD49-4517-B042-66A31B61C845}" presName="vert0" presStyleCnt="0">
        <dgm:presLayoutVars>
          <dgm:dir/>
          <dgm:animOne val="branch"/>
          <dgm:animLvl val="lvl"/>
        </dgm:presLayoutVars>
      </dgm:prSet>
      <dgm:spPr/>
    </dgm:pt>
    <dgm:pt modelId="{8E15C9F0-AD7D-964E-B3EF-2E0856E89A18}" type="pres">
      <dgm:prSet presAssocID="{2AD56221-AB02-49F0-9990-DE0D86FA3702}" presName="thickLine" presStyleLbl="alignNode1" presStyleIdx="0" presStyleCnt="4"/>
      <dgm:spPr/>
    </dgm:pt>
    <dgm:pt modelId="{272FB1A9-0097-694F-A5BF-2D94D272DEB8}" type="pres">
      <dgm:prSet presAssocID="{2AD56221-AB02-49F0-9990-DE0D86FA3702}" presName="horz1" presStyleCnt="0"/>
      <dgm:spPr/>
    </dgm:pt>
    <dgm:pt modelId="{F36C4C77-9CD1-8140-8148-2607DDB72643}" type="pres">
      <dgm:prSet presAssocID="{2AD56221-AB02-49F0-9990-DE0D86FA3702}" presName="tx1" presStyleLbl="revTx" presStyleIdx="0" presStyleCnt="4"/>
      <dgm:spPr/>
    </dgm:pt>
    <dgm:pt modelId="{CBA8E673-CFB4-4645-9FAE-5A5043460814}" type="pres">
      <dgm:prSet presAssocID="{2AD56221-AB02-49F0-9990-DE0D86FA3702}" presName="vert1" presStyleCnt="0"/>
      <dgm:spPr/>
    </dgm:pt>
    <dgm:pt modelId="{1173BEFF-516A-4AFA-B646-F08FE640C514}" type="pres">
      <dgm:prSet presAssocID="{6B72E4D1-E1A8-4342-9E96-7E988EDFA371}" presName="thickLine" presStyleLbl="alignNode1" presStyleIdx="1" presStyleCnt="4"/>
      <dgm:spPr/>
    </dgm:pt>
    <dgm:pt modelId="{16766A07-BE39-49C5-821C-C9A849CF2B77}" type="pres">
      <dgm:prSet presAssocID="{6B72E4D1-E1A8-4342-9E96-7E988EDFA371}" presName="horz1" presStyleCnt="0"/>
      <dgm:spPr/>
    </dgm:pt>
    <dgm:pt modelId="{5B4DCE31-82DE-402D-A39F-890997F6D8BE}" type="pres">
      <dgm:prSet presAssocID="{6B72E4D1-E1A8-4342-9E96-7E988EDFA371}" presName="tx1" presStyleLbl="revTx" presStyleIdx="1" presStyleCnt="4"/>
      <dgm:spPr/>
    </dgm:pt>
    <dgm:pt modelId="{0C28F301-5DD2-49FB-BD87-6911C59EF87B}" type="pres">
      <dgm:prSet presAssocID="{6B72E4D1-E1A8-4342-9E96-7E988EDFA371}" presName="vert1" presStyleCnt="0"/>
      <dgm:spPr/>
    </dgm:pt>
    <dgm:pt modelId="{7CC5CF1F-6800-413A-A259-14DE7FFC92E1}" type="pres">
      <dgm:prSet presAssocID="{2184611D-5FB8-4D00-8825-7EB54E69B19E}" presName="thickLine" presStyleLbl="alignNode1" presStyleIdx="2" presStyleCnt="4"/>
      <dgm:spPr/>
    </dgm:pt>
    <dgm:pt modelId="{B2E03DF5-D2A0-4BD0-8673-6DEC1CE7385E}" type="pres">
      <dgm:prSet presAssocID="{2184611D-5FB8-4D00-8825-7EB54E69B19E}" presName="horz1" presStyleCnt="0"/>
      <dgm:spPr/>
    </dgm:pt>
    <dgm:pt modelId="{42D2E48A-6273-41BE-9B55-640A0CAFAD2D}" type="pres">
      <dgm:prSet presAssocID="{2184611D-5FB8-4D00-8825-7EB54E69B19E}" presName="tx1" presStyleLbl="revTx" presStyleIdx="2" presStyleCnt="4"/>
      <dgm:spPr/>
    </dgm:pt>
    <dgm:pt modelId="{817D025B-B55B-4FB2-97F1-B65A1E19AD2B}" type="pres">
      <dgm:prSet presAssocID="{2184611D-5FB8-4D00-8825-7EB54E69B19E}" presName="vert1" presStyleCnt="0"/>
      <dgm:spPr/>
    </dgm:pt>
    <dgm:pt modelId="{C0C532B5-CD4C-4B50-88FA-CA970A71788E}" type="pres">
      <dgm:prSet presAssocID="{DB2DAA58-24AD-4744-9238-FBD7F4AA2AA0}" presName="thickLine" presStyleLbl="alignNode1" presStyleIdx="3" presStyleCnt="4"/>
      <dgm:spPr/>
    </dgm:pt>
    <dgm:pt modelId="{9BE10BAD-8270-499C-9730-9327806E4532}" type="pres">
      <dgm:prSet presAssocID="{DB2DAA58-24AD-4744-9238-FBD7F4AA2AA0}" presName="horz1" presStyleCnt="0"/>
      <dgm:spPr/>
    </dgm:pt>
    <dgm:pt modelId="{62F916C3-1D34-4812-BFBF-2B7C34B0E9A0}" type="pres">
      <dgm:prSet presAssocID="{DB2DAA58-24AD-4744-9238-FBD7F4AA2AA0}" presName="tx1" presStyleLbl="revTx" presStyleIdx="3" presStyleCnt="4"/>
      <dgm:spPr/>
    </dgm:pt>
    <dgm:pt modelId="{270F354E-C508-4BEB-90E4-B1767B97FB5F}" type="pres">
      <dgm:prSet presAssocID="{DB2DAA58-24AD-4744-9238-FBD7F4AA2AA0}" presName="vert1" presStyleCnt="0"/>
      <dgm:spPr/>
    </dgm:pt>
  </dgm:ptLst>
  <dgm:cxnLst>
    <dgm:cxn modelId="{F8869F12-A422-4294-8FF7-3CFABE9CCB7C}" type="presOf" srcId="{DB2DAA58-24AD-4744-9238-FBD7F4AA2AA0}" destId="{62F916C3-1D34-4812-BFBF-2B7C34B0E9A0}" srcOrd="0" destOrd="0" presId="urn:microsoft.com/office/officeart/2008/layout/LinedList"/>
    <dgm:cxn modelId="{9A5EE82E-A72B-FA44-BB52-63314F9BC404}" type="presOf" srcId="{2AD56221-AB02-49F0-9990-DE0D86FA3702}" destId="{F36C4C77-9CD1-8140-8148-2607DDB72643}" srcOrd="0" destOrd="0" presId="urn:microsoft.com/office/officeart/2008/layout/LinedList"/>
    <dgm:cxn modelId="{E1FF3139-A88E-4A7B-BCCA-7E24EA8CF212}" type="presOf" srcId="{6B72E4D1-E1A8-4342-9E96-7E988EDFA371}" destId="{5B4DCE31-82DE-402D-A39F-890997F6D8BE}" srcOrd="0" destOrd="0" presId="urn:microsoft.com/office/officeart/2008/layout/LinedList"/>
    <dgm:cxn modelId="{CFDB6F67-84C9-404A-9564-44DC2D24E9CB}" type="presOf" srcId="{2184611D-5FB8-4D00-8825-7EB54E69B19E}" destId="{42D2E48A-6273-41BE-9B55-640A0CAFAD2D}" srcOrd="0" destOrd="0" presId="urn:microsoft.com/office/officeart/2008/layout/LinedList"/>
    <dgm:cxn modelId="{29DCBC7A-08E7-4982-9A13-1C739B202F76}" srcId="{5DF2A402-AD49-4517-B042-66A31B61C845}" destId="{2184611D-5FB8-4D00-8825-7EB54E69B19E}" srcOrd="2" destOrd="0" parTransId="{42B5E542-370C-4514-B8E9-6F4652E62201}" sibTransId="{3A927ADF-DFD3-4F1A-98BB-4B5828CF4D41}"/>
    <dgm:cxn modelId="{CB2FDD97-F658-4989-A343-84282E90DD32}" srcId="{5DF2A402-AD49-4517-B042-66A31B61C845}" destId="{2AD56221-AB02-49F0-9990-DE0D86FA3702}" srcOrd="0" destOrd="0" parTransId="{84CC7C7A-F262-45C6-9008-16AB542217F9}" sibTransId="{3246449F-0E62-4C4D-BDB5-F1D96EF2B76F}"/>
    <dgm:cxn modelId="{D1BE51A5-2B48-1544-A067-AAE5F93A3BBE}" type="presOf" srcId="{5DF2A402-AD49-4517-B042-66A31B61C845}" destId="{BE0CA807-5F7F-C346-8684-C3FBE4B1097D}" srcOrd="0" destOrd="0" presId="urn:microsoft.com/office/officeart/2008/layout/LinedList"/>
    <dgm:cxn modelId="{97B61FB7-3574-47CA-AB29-30042A1D6E1D}" srcId="{5DF2A402-AD49-4517-B042-66A31B61C845}" destId="{6B72E4D1-E1A8-4342-9E96-7E988EDFA371}" srcOrd="1" destOrd="0" parTransId="{1C1A388E-1294-4F1B-B55A-2C74BA16A700}" sibTransId="{90EDD61F-D045-4F27-B00A-CAEEFDFDE5A7}"/>
    <dgm:cxn modelId="{1DA562B9-8745-40CF-8B30-1473FCF1F179}" srcId="{5DF2A402-AD49-4517-B042-66A31B61C845}" destId="{DB2DAA58-24AD-4744-9238-FBD7F4AA2AA0}" srcOrd="3" destOrd="0" parTransId="{BAD5E641-8356-4295-93DD-03A6074D7EE4}" sibTransId="{BD35949A-F86C-418F-BED5-5A3186D4AB10}"/>
    <dgm:cxn modelId="{9BFDFE43-6F98-2E49-A09B-3746812DEB69}" type="presParOf" srcId="{BE0CA807-5F7F-C346-8684-C3FBE4B1097D}" destId="{8E15C9F0-AD7D-964E-B3EF-2E0856E89A18}" srcOrd="0" destOrd="0" presId="urn:microsoft.com/office/officeart/2008/layout/LinedList"/>
    <dgm:cxn modelId="{BD07063D-A5E2-0C49-BB89-26DF3C225E40}" type="presParOf" srcId="{BE0CA807-5F7F-C346-8684-C3FBE4B1097D}" destId="{272FB1A9-0097-694F-A5BF-2D94D272DEB8}" srcOrd="1" destOrd="0" presId="urn:microsoft.com/office/officeart/2008/layout/LinedList"/>
    <dgm:cxn modelId="{A4C53B60-719F-9547-A0D4-D3E0567046CA}" type="presParOf" srcId="{272FB1A9-0097-694F-A5BF-2D94D272DEB8}" destId="{F36C4C77-9CD1-8140-8148-2607DDB72643}" srcOrd="0" destOrd="0" presId="urn:microsoft.com/office/officeart/2008/layout/LinedList"/>
    <dgm:cxn modelId="{4D445D5B-B4EE-7047-98B9-73DC26AA77E0}" type="presParOf" srcId="{272FB1A9-0097-694F-A5BF-2D94D272DEB8}" destId="{CBA8E673-CFB4-4645-9FAE-5A5043460814}" srcOrd="1" destOrd="0" presId="urn:microsoft.com/office/officeart/2008/layout/LinedList"/>
    <dgm:cxn modelId="{E987D102-33BA-4322-BE08-A1633B93A396}" type="presParOf" srcId="{BE0CA807-5F7F-C346-8684-C3FBE4B1097D}" destId="{1173BEFF-516A-4AFA-B646-F08FE640C514}" srcOrd="2" destOrd="0" presId="urn:microsoft.com/office/officeart/2008/layout/LinedList"/>
    <dgm:cxn modelId="{A3164B46-7720-4BA0-9150-DC878D1F1E6F}" type="presParOf" srcId="{BE0CA807-5F7F-C346-8684-C3FBE4B1097D}" destId="{16766A07-BE39-49C5-821C-C9A849CF2B77}" srcOrd="3" destOrd="0" presId="urn:microsoft.com/office/officeart/2008/layout/LinedList"/>
    <dgm:cxn modelId="{B8577D41-3CD9-4C31-9725-0DB4219D62E2}" type="presParOf" srcId="{16766A07-BE39-49C5-821C-C9A849CF2B77}" destId="{5B4DCE31-82DE-402D-A39F-890997F6D8BE}" srcOrd="0" destOrd="0" presId="urn:microsoft.com/office/officeart/2008/layout/LinedList"/>
    <dgm:cxn modelId="{72EED91F-20E2-4B7C-AF33-845E6D87FD1C}" type="presParOf" srcId="{16766A07-BE39-49C5-821C-C9A849CF2B77}" destId="{0C28F301-5DD2-49FB-BD87-6911C59EF87B}" srcOrd="1" destOrd="0" presId="urn:microsoft.com/office/officeart/2008/layout/LinedList"/>
    <dgm:cxn modelId="{7AEBE5FC-1BD9-4519-A8FE-313C5D1253A1}" type="presParOf" srcId="{BE0CA807-5F7F-C346-8684-C3FBE4B1097D}" destId="{7CC5CF1F-6800-413A-A259-14DE7FFC92E1}" srcOrd="4" destOrd="0" presId="urn:microsoft.com/office/officeart/2008/layout/LinedList"/>
    <dgm:cxn modelId="{9E9DC48D-90F5-46D9-9E13-F12C163B25B0}" type="presParOf" srcId="{BE0CA807-5F7F-C346-8684-C3FBE4B1097D}" destId="{B2E03DF5-D2A0-4BD0-8673-6DEC1CE7385E}" srcOrd="5" destOrd="0" presId="urn:microsoft.com/office/officeart/2008/layout/LinedList"/>
    <dgm:cxn modelId="{83060205-078B-424A-B48E-D51495A300AA}" type="presParOf" srcId="{B2E03DF5-D2A0-4BD0-8673-6DEC1CE7385E}" destId="{42D2E48A-6273-41BE-9B55-640A0CAFAD2D}" srcOrd="0" destOrd="0" presId="urn:microsoft.com/office/officeart/2008/layout/LinedList"/>
    <dgm:cxn modelId="{81C8EB76-E91D-40B2-967A-D11D6CBECDB4}" type="presParOf" srcId="{B2E03DF5-D2A0-4BD0-8673-6DEC1CE7385E}" destId="{817D025B-B55B-4FB2-97F1-B65A1E19AD2B}" srcOrd="1" destOrd="0" presId="urn:microsoft.com/office/officeart/2008/layout/LinedList"/>
    <dgm:cxn modelId="{C103F5F4-4FCC-4FF2-946E-48388FAEF22D}" type="presParOf" srcId="{BE0CA807-5F7F-C346-8684-C3FBE4B1097D}" destId="{C0C532B5-CD4C-4B50-88FA-CA970A71788E}" srcOrd="6" destOrd="0" presId="urn:microsoft.com/office/officeart/2008/layout/LinedList"/>
    <dgm:cxn modelId="{D60882C4-3E34-4EAB-BEB5-B96A04F0CD87}" type="presParOf" srcId="{BE0CA807-5F7F-C346-8684-C3FBE4B1097D}" destId="{9BE10BAD-8270-499C-9730-9327806E4532}" srcOrd="7" destOrd="0" presId="urn:microsoft.com/office/officeart/2008/layout/LinedList"/>
    <dgm:cxn modelId="{3106BAB8-2496-4078-A69F-228B6E8A5F56}" type="presParOf" srcId="{9BE10BAD-8270-499C-9730-9327806E4532}" destId="{62F916C3-1D34-4812-BFBF-2B7C34B0E9A0}" srcOrd="0" destOrd="0" presId="urn:microsoft.com/office/officeart/2008/layout/LinedList"/>
    <dgm:cxn modelId="{575190F6-E6F2-4F69-B091-EE239B1D9BB1}" type="presParOf" srcId="{9BE10BAD-8270-499C-9730-9327806E4532}" destId="{270F354E-C508-4BEB-90E4-B1767B97FB5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437431-AE88-4CAE-AC8A-4E15DB3024B2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EDA6585-0907-4C09-8538-80774790BF69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B1239664-3A0C-4099-81EE-62AE14CB6029}" type="parTrans" cxnId="{9FD573F8-5113-4BB8-8885-B4CEE2FF7CD6}">
      <dgm:prSet/>
      <dgm:spPr/>
      <dgm:t>
        <a:bodyPr/>
        <a:lstStyle/>
        <a:p>
          <a:endParaRPr lang="en-US"/>
        </a:p>
      </dgm:t>
    </dgm:pt>
    <dgm:pt modelId="{A2432294-78F7-4150-8F60-A37E4A1FB870}" type="sibTrans" cxnId="{9FD573F8-5113-4BB8-8885-B4CEE2FF7CD6}">
      <dgm:prSet/>
      <dgm:spPr/>
      <dgm:t>
        <a:bodyPr/>
        <a:lstStyle/>
        <a:p>
          <a:endParaRPr lang="en-US"/>
        </a:p>
      </dgm:t>
    </dgm:pt>
    <dgm:pt modelId="{BEB05C81-70D7-4EA8-86D0-4C37FBEBB6F4}">
      <dgm:prSet phldrT="[Text]"/>
      <dgm:spPr/>
      <dgm:t>
        <a:bodyPr/>
        <a:lstStyle/>
        <a:p>
          <a:r>
            <a:rPr lang="en-US" dirty="0"/>
            <a:t>Principles, Business Rules, Processes</a:t>
          </a:r>
        </a:p>
      </dgm:t>
    </dgm:pt>
    <dgm:pt modelId="{1B924A94-6F61-4382-B28F-815EACC1E219}" type="parTrans" cxnId="{8531B8B1-5F76-4D46-8965-825225A5C3C9}">
      <dgm:prSet/>
      <dgm:spPr/>
      <dgm:t>
        <a:bodyPr/>
        <a:lstStyle/>
        <a:p>
          <a:endParaRPr lang="en-US"/>
        </a:p>
      </dgm:t>
    </dgm:pt>
    <dgm:pt modelId="{7E993DA8-CF3D-4A06-BC42-1926582824B2}" type="sibTrans" cxnId="{8531B8B1-5F76-4D46-8965-825225A5C3C9}">
      <dgm:prSet/>
      <dgm:spPr/>
      <dgm:t>
        <a:bodyPr/>
        <a:lstStyle/>
        <a:p>
          <a:endParaRPr lang="en-US"/>
        </a:p>
      </dgm:t>
    </dgm:pt>
    <dgm:pt modelId="{D9DFCFAA-AF13-4F67-B333-EE47D8671327}">
      <dgm:prSet phldrT="[Text]"/>
      <dgm:spPr/>
      <dgm:t>
        <a:bodyPr/>
        <a:lstStyle/>
        <a:p>
          <a:r>
            <a:rPr lang="en-US" dirty="0"/>
            <a:t>Supporting Content</a:t>
          </a:r>
        </a:p>
      </dgm:t>
    </dgm:pt>
    <dgm:pt modelId="{6C604482-E41F-4411-8F61-061C91A593B7}" type="parTrans" cxnId="{369A6A2E-3940-44CB-AECF-23F97A0DAB5B}">
      <dgm:prSet/>
      <dgm:spPr/>
      <dgm:t>
        <a:bodyPr/>
        <a:lstStyle/>
        <a:p>
          <a:endParaRPr lang="en-US"/>
        </a:p>
      </dgm:t>
    </dgm:pt>
    <dgm:pt modelId="{0FC13FA5-B81A-427C-AC8E-9C3683DED5EF}" type="sibTrans" cxnId="{369A6A2E-3940-44CB-AECF-23F97A0DAB5B}">
      <dgm:prSet/>
      <dgm:spPr/>
      <dgm:t>
        <a:bodyPr/>
        <a:lstStyle/>
        <a:p>
          <a:endParaRPr lang="en-US"/>
        </a:p>
      </dgm:t>
    </dgm:pt>
    <dgm:pt modelId="{87A58B08-65D8-4872-A53B-92C07082E8B4}" type="pres">
      <dgm:prSet presAssocID="{CA437431-AE88-4CAE-AC8A-4E15DB3024B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3330C8F-3BF7-46D2-90A6-496B150D656B}" type="pres">
      <dgm:prSet presAssocID="{AEDA6585-0907-4C09-8538-80774790BF69}" presName="Accent1" presStyleCnt="0"/>
      <dgm:spPr/>
    </dgm:pt>
    <dgm:pt modelId="{13B4024C-092F-4A23-8E7D-DA87A1388DBA}" type="pres">
      <dgm:prSet presAssocID="{AEDA6585-0907-4C09-8538-80774790BF69}" presName="Accent" presStyleLbl="node1" presStyleIdx="0" presStyleCnt="3"/>
      <dgm:spPr/>
    </dgm:pt>
    <dgm:pt modelId="{B8FC4CFE-1F5C-4F84-986F-A2BA2987C8F8}" type="pres">
      <dgm:prSet presAssocID="{AEDA6585-0907-4C09-8538-80774790BF69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93CEECB7-CE45-4A31-A792-85D1B6C5798A}" type="pres">
      <dgm:prSet presAssocID="{BEB05C81-70D7-4EA8-86D0-4C37FBEBB6F4}" presName="Accent2" presStyleCnt="0"/>
      <dgm:spPr/>
    </dgm:pt>
    <dgm:pt modelId="{0C31FC13-8DC3-47CE-A498-D3721CFC8679}" type="pres">
      <dgm:prSet presAssocID="{BEB05C81-70D7-4EA8-86D0-4C37FBEBB6F4}" presName="Accent" presStyleLbl="node1" presStyleIdx="1" presStyleCnt="3"/>
      <dgm:spPr/>
    </dgm:pt>
    <dgm:pt modelId="{117363DA-48CB-4D5D-98FB-53C98FA7DE35}" type="pres">
      <dgm:prSet presAssocID="{BEB05C81-70D7-4EA8-86D0-4C37FBEBB6F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98738C9D-B25D-4F91-8843-2389AC583B9A}" type="pres">
      <dgm:prSet presAssocID="{D9DFCFAA-AF13-4F67-B333-EE47D8671327}" presName="Accent3" presStyleCnt="0"/>
      <dgm:spPr/>
    </dgm:pt>
    <dgm:pt modelId="{F6EAE55E-69B0-45CF-893B-A5ED5B1475B9}" type="pres">
      <dgm:prSet presAssocID="{D9DFCFAA-AF13-4F67-B333-EE47D8671327}" presName="Accent" presStyleLbl="node1" presStyleIdx="2" presStyleCnt="3"/>
      <dgm:spPr/>
    </dgm:pt>
    <dgm:pt modelId="{9D724412-B01F-4750-9087-B4767AD58E5F}" type="pres">
      <dgm:prSet presAssocID="{D9DFCFAA-AF13-4F67-B333-EE47D867132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369A6A2E-3940-44CB-AECF-23F97A0DAB5B}" srcId="{CA437431-AE88-4CAE-AC8A-4E15DB3024B2}" destId="{D9DFCFAA-AF13-4F67-B333-EE47D8671327}" srcOrd="2" destOrd="0" parTransId="{6C604482-E41F-4411-8F61-061C91A593B7}" sibTransId="{0FC13FA5-B81A-427C-AC8E-9C3683DED5EF}"/>
    <dgm:cxn modelId="{6AE5E365-02F7-47D4-B299-B23D00E21DD4}" type="presOf" srcId="{AEDA6585-0907-4C09-8538-80774790BF69}" destId="{B8FC4CFE-1F5C-4F84-986F-A2BA2987C8F8}" srcOrd="0" destOrd="0" presId="urn:microsoft.com/office/officeart/2009/layout/CircleArrowProcess"/>
    <dgm:cxn modelId="{ECA6F54A-3B5A-4E2C-AD22-A44496AB93F3}" type="presOf" srcId="{BEB05C81-70D7-4EA8-86D0-4C37FBEBB6F4}" destId="{117363DA-48CB-4D5D-98FB-53C98FA7DE35}" srcOrd="0" destOrd="0" presId="urn:microsoft.com/office/officeart/2009/layout/CircleArrowProcess"/>
    <dgm:cxn modelId="{8531B8B1-5F76-4D46-8965-825225A5C3C9}" srcId="{CA437431-AE88-4CAE-AC8A-4E15DB3024B2}" destId="{BEB05C81-70D7-4EA8-86D0-4C37FBEBB6F4}" srcOrd="1" destOrd="0" parTransId="{1B924A94-6F61-4382-B28F-815EACC1E219}" sibTransId="{7E993DA8-CF3D-4A06-BC42-1926582824B2}"/>
    <dgm:cxn modelId="{F39C62CE-49CC-40C9-803E-A2D8ABD451C6}" type="presOf" srcId="{CA437431-AE88-4CAE-AC8A-4E15DB3024B2}" destId="{87A58B08-65D8-4872-A53B-92C07082E8B4}" srcOrd="0" destOrd="0" presId="urn:microsoft.com/office/officeart/2009/layout/CircleArrowProcess"/>
    <dgm:cxn modelId="{094A77E5-DDCA-4E59-B81D-B1C5693A490F}" type="presOf" srcId="{D9DFCFAA-AF13-4F67-B333-EE47D8671327}" destId="{9D724412-B01F-4750-9087-B4767AD58E5F}" srcOrd="0" destOrd="0" presId="urn:microsoft.com/office/officeart/2009/layout/CircleArrowProcess"/>
    <dgm:cxn modelId="{9FD573F8-5113-4BB8-8885-B4CEE2FF7CD6}" srcId="{CA437431-AE88-4CAE-AC8A-4E15DB3024B2}" destId="{AEDA6585-0907-4C09-8538-80774790BF69}" srcOrd="0" destOrd="0" parTransId="{B1239664-3A0C-4099-81EE-62AE14CB6029}" sibTransId="{A2432294-78F7-4150-8F60-A37E4A1FB870}"/>
    <dgm:cxn modelId="{1ACF7AC5-6490-466F-B322-D1B63DA3A0BF}" type="presParOf" srcId="{87A58B08-65D8-4872-A53B-92C07082E8B4}" destId="{B3330C8F-3BF7-46D2-90A6-496B150D656B}" srcOrd="0" destOrd="0" presId="urn:microsoft.com/office/officeart/2009/layout/CircleArrowProcess"/>
    <dgm:cxn modelId="{CA5405FE-FA0C-4FA0-A367-9DE81DA64C79}" type="presParOf" srcId="{B3330C8F-3BF7-46D2-90A6-496B150D656B}" destId="{13B4024C-092F-4A23-8E7D-DA87A1388DBA}" srcOrd="0" destOrd="0" presId="urn:microsoft.com/office/officeart/2009/layout/CircleArrowProcess"/>
    <dgm:cxn modelId="{F0AFC8F6-F89F-43F3-80D4-51A09C201BD1}" type="presParOf" srcId="{87A58B08-65D8-4872-A53B-92C07082E8B4}" destId="{B8FC4CFE-1F5C-4F84-986F-A2BA2987C8F8}" srcOrd="1" destOrd="0" presId="urn:microsoft.com/office/officeart/2009/layout/CircleArrowProcess"/>
    <dgm:cxn modelId="{F8F62CE3-025E-4DB8-A206-EB07A8D492E1}" type="presParOf" srcId="{87A58B08-65D8-4872-A53B-92C07082E8B4}" destId="{93CEECB7-CE45-4A31-A792-85D1B6C5798A}" srcOrd="2" destOrd="0" presId="urn:microsoft.com/office/officeart/2009/layout/CircleArrowProcess"/>
    <dgm:cxn modelId="{A296662B-2A7B-41C8-B916-9A58388397B6}" type="presParOf" srcId="{93CEECB7-CE45-4A31-A792-85D1B6C5798A}" destId="{0C31FC13-8DC3-47CE-A498-D3721CFC8679}" srcOrd="0" destOrd="0" presId="urn:microsoft.com/office/officeart/2009/layout/CircleArrowProcess"/>
    <dgm:cxn modelId="{7D77EF65-6AC9-467E-956A-BB9CA401CEC4}" type="presParOf" srcId="{87A58B08-65D8-4872-A53B-92C07082E8B4}" destId="{117363DA-48CB-4D5D-98FB-53C98FA7DE35}" srcOrd="3" destOrd="0" presId="urn:microsoft.com/office/officeart/2009/layout/CircleArrowProcess"/>
    <dgm:cxn modelId="{BAD640B6-C0E6-420E-A116-459D3706FC31}" type="presParOf" srcId="{87A58B08-65D8-4872-A53B-92C07082E8B4}" destId="{98738C9D-B25D-4F91-8843-2389AC583B9A}" srcOrd="4" destOrd="0" presId="urn:microsoft.com/office/officeart/2009/layout/CircleArrowProcess"/>
    <dgm:cxn modelId="{14B36CE1-85F6-4F3B-8B6D-2BAD769B458B}" type="presParOf" srcId="{98738C9D-B25D-4F91-8843-2389AC583B9A}" destId="{F6EAE55E-69B0-45CF-893B-A5ED5B1475B9}" srcOrd="0" destOrd="0" presId="urn:microsoft.com/office/officeart/2009/layout/CircleArrowProcess"/>
    <dgm:cxn modelId="{612E00F8-EE63-49C0-BCDC-5B06C39FE66D}" type="presParOf" srcId="{87A58B08-65D8-4872-A53B-92C07082E8B4}" destId="{9D724412-B01F-4750-9087-B4767AD58E5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8F2F1D-E3F9-4E6D-80FE-C11A4683020D}" type="doc">
      <dgm:prSet loTypeId="urn:microsoft.com/office/officeart/2005/8/layout/target3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6C5B149-684F-48AD-8ACB-2C427E3C9BB8}">
      <dgm:prSet phldrT="[Text]"/>
      <dgm:spPr/>
      <dgm:t>
        <a:bodyPr/>
        <a:lstStyle/>
        <a:p>
          <a:r>
            <a:rPr lang="en-US" dirty="0"/>
            <a:t>High Level</a:t>
          </a:r>
        </a:p>
      </dgm:t>
    </dgm:pt>
    <dgm:pt modelId="{A732B035-2475-446B-A88B-D78E5F0ED050}" type="parTrans" cxnId="{36EC40F0-90B6-4182-A206-DE7EFEF5D3C8}">
      <dgm:prSet/>
      <dgm:spPr/>
      <dgm:t>
        <a:bodyPr/>
        <a:lstStyle/>
        <a:p>
          <a:endParaRPr lang="en-US"/>
        </a:p>
      </dgm:t>
    </dgm:pt>
    <dgm:pt modelId="{92187E2A-7A3B-409E-89FE-0FE6A2AFBE06}" type="sibTrans" cxnId="{36EC40F0-90B6-4182-A206-DE7EFEF5D3C8}">
      <dgm:prSet/>
      <dgm:spPr/>
      <dgm:t>
        <a:bodyPr/>
        <a:lstStyle/>
        <a:p>
          <a:endParaRPr lang="en-US"/>
        </a:p>
      </dgm:t>
    </dgm:pt>
    <dgm:pt modelId="{1A8D0995-9ACA-4AA5-93B1-752A1F4B5541}">
      <dgm:prSet phldrT="[Text]"/>
      <dgm:spPr/>
      <dgm:t>
        <a:bodyPr/>
        <a:lstStyle/>
        <a:p>
          <a:r>
            <a:rPr lang="en-US" dirty="0"/>
            <a:t>Medium Level</a:t>
          </a:r>
        </a:p>
      </dgm:t>
    </dgm:pt>
    <dgm:pt modelId="{A8109873-BB5E-42D6-84BE-9D442D1DBEF3}" type="parTrans" cxnId="{D55AC36E-AA45-4072-A200-81AA6B693FA6}">
      <dgm:prSet/>
      <dgm:spPr/>
      <dgm:t>
        <a:bodyPr/>
        <a:lstStyle/>
        <a:p>
          <a:endParaRPr lang="en-US"/>
        </a:p>
      </dgm:t>
    </dgm:pt>
    <dgm:pt modelId="{06DD4312-DD0C-4EB9-BD1B-7EFA19D0CCE9}" type="sibTrans" cxnId="{D55AC36E-AA45-4072-A200-81AA6B693FA6}">
      <dgm:prSet/>
      <dgm:spPr/>
      <dgm:t>
        <a:bodyPr/>
        <a:lstStyle/>
        <a:p>
          <a:endParaRPr lang="en-US"/>
        </a:p>
      </dgm:t>
    </dgm:pt>
    <dgm:pt modelId="{49807F7B-26F4-471A-AC49-64B446005475}">
      <dgm:prSet phldrT="[Text]"/>
      <dgm:spPr/>
      <dgm:t>
        <a:bodyPr/>
        <a:lstStyle/>
        <a:p>
          <a:r>
            <a:rPr lang="en-US" dirty="0"/>
            <a:t>Specific</a:t>
          </a:r>
        </a:p>
      </dgm:t>
    </dgm:pt>
    <dgm:pt modelId="{BAFAB96D-3545-4088-AAC1-8ED03A61C33E}" type="parTrans" cxnId="{768938ED-F7E2-4E71-BFE2-295644702F53}">
      <dgm:prSet/>
      <dgm:spPr/>
      <dgm:t>
        <a:bodyPr/>
        <a:lstStyle/>
        <a:p>
          <a:endParaRPr lang="en-US"/>
        </a:p>
      </dgm:t>
    </dgm:pt>
    <dgm:pt modelId="{CEAD2710-AAB1-4D37-B1A5-2C7312298491}" type="sibTrans" cxnId="{768938ED-F7E2-4E71-BFE2-295644702F53}">
      <dgm:prSet/>
      <dgm:spPr/>
      <dgm:t>
        <a:bodyPr/>
        <a:lstStyle/>
        <a:p>
          <a:endParaRPr lang="en-US"/>
        </a:p>
      </dgm:t>
    </dgm:pt>
    <dgm:pt modelId="{0D71A574-91AE-47F4-853E-338774A59528}">
      <dgm:prSet phldrT="[Text]"/>
      <dgm:spPr/>
      <dgm:t>
        <a:bodyPr/>
        <a:lstStyle/>
        <a:p>
          <a:r>
            <a:rPr lang="en-US" dirty="0"/>
            <a:t>Introduction</a:t>
          </a:r>
        </a:p>
      </dgm:t>
    </dgm:pt>
    <dgm:pt modelId="{A4FFC2A3-75FD-4294-8D00-915084191F88}" type="parTrans" cxnId="{04F1B0F0-7C3B-4504-922C-831CB2FFE91C}">
      <dgm:prSet/>
      <dgm:spPr/>
      <dgm:t>
        <a:bodyPr/>
        <a:lstStyle/>
        <a:p>
          <a:endParaRPr lang="en-US"/>
        </a:p>
      </dgm:t>
    </dgm:pt>
    <dgm:pt modelId="{21C04A3A-24B1-43D6-A408-38B28364F46C}" type="sibTrans" cxnId="{04F1B0F0-7C3B-4504-922C-831CB2FFE91C}">
      <dgm:prSet/>
      <dgm:spPr/>
      <dgm:t>
        <a:bodyPr/>
        <a:lstStyle/>
        <a:p>
          <a:endParaRPr lang="en-US"/>
        </a:p>
      </dgm:t>
    </dgm:pt>
    <dgm:pt modelId="{FCE1CC21-BB71-4067-84E5-6E7A216D8E2D}">
      <dgm:prSet phldrT="[Text]"/>
      <dgm:spPr/>
      <dgm:t>
        <a:bodyPr/>
        <a:lstStyle/>
        <a:p>
          <a:r>
            <a:rPr lang="en-US" dirty="0"/>
            <a:t>Fundamental Concepts</a:t>
          </a:r>
        </a:p>
      </dgm:t>
    </dgm:pt>
    <dgm:pt modelId="{07264EEA-28B8-4DB6-AD70-4E540877B265}" type="parTrans" cxnId="{520BCE4B-5BB9-47CD-ACF7-59C233D4DD48}">
      <dgm:prSet/>
      <dgm:spPr/>
      <dgm:t>
        <a:bodyPr/>
        <a:lstStyle/>
        <a:p>
          <a:endParaRPr lang="en-US"/>
        </a:p>
      </dgm:t>
    </dgm:pt>
    <dgm:pt modelId="{32DB3964-2158-456C-9F41-88079A673E94}" type="sibTrans" cxnId="{520BCE4B-5BB9-47CD-ACF7-59C233D4DD48}">
      <dgm:prSet/>
      <dgm:spPr/>
      <dgm:t>
        <a:bodyPr/>
        <a:lstStyle/>
        <a:p>
          <a:endParaRPr lang="en-US"/>
        </a:p>
      </dgm:t>
    </dgm:pt>
    <dgm:pt modelId="{40AB524C-3702-4C3F-B768-8FD5E3633FA1}">
      <dgm:prSet phldrT="[Text]"/>
      <dgm:spPr/>
      <dgm:t>
        <a:bodyPr/>
        <a:lstStyle/>
        <a:p>
          <a:r>
            <a:rPr lang="en-US" dirty="0"/>
            <a:t>Principles &amp; Business Rules</a:t>
          </a:r>
        </a:p>
      </dgm:t>
    </dgm:pt>
    <dgm:pt modelId="{DECD250C-712A-4D81-B32F-C02B091F9E29}" type="parTrans" cxnId="{3913ED11-5E06-4F0C-B3BC-AC115C908C1F}">
      <dgm:prSet/>
      <dgm:spPr/>
      <dgm:t>
        <a:bodyPr/>
        <a:lstStyle/>
        <a:p>
          <a:endParaRPr lang="en-US"/>
        </a:p>
      </dgm:t>
    </dgm:pt>
    <dgm:pt modelId="{4715D34D-55CB-403A-AAC9-A0F003915161}" type="sibTrans" cxnId="{3913ED11-5E06-4F0C-B3BC-AC115C908C1F}">
      <dgm:prSet/>
      <dgm:spPr/>
      <dgm:t>
        <a:bodyPr/>
        <a:lstStyle/>
        <a:p>
          <a:endParaRPr lang="en-US"/>
        </a:p>
      </dgm:t>
    </dgm:pt>
    <dgm:pt modelId="{CA96DD67-E7D1-4423-A9BA-7B79596375F4}">
      <dgm:prSet phldrT="[Text]"/>
      <dgm:spPr/>
      <dgm:t>
        <a:bodyPr/>
        <a:lstStyle/>
        <a:p>
          <a:r>
            <a:rPr lang="en-US" dirty="0"/>
            <a:t>Processes</a:t>
          </a:r>
        </a:p>
      </dgm:t>
    </dgm:pt>
    <dgm:pt modelId="{C0AEAD8A-059E-4300-97A7-848915877FF4}" type="parTrans" cxnId="{992C4420-97C8-4BB4-B2A3-D3EE5A8E30AB}">
      <dgm:prSet/>
      <dgm:spPr/>
      <dgm:t>
        <a:bodyPr/>
        <a:lstStyle/>
        <a:p>
          <a:endParaRPr lang="en-US"/>
        </a:p>
      </dgm:t>
    </dgm:pt>
    <dgm:pt modelId="{DC133C2B-E48A-4C83-BA1B-B828C0C1856B}" type="sibTrans" cxnId="{992C4420-97C8-4BB4-B2A3-D3EE5A8E30AB}">
      <dgm:prSet/>
      <dgm:spPr/>
      <dgm:t>
        <a:bodyPr/>
        <a:lstStyle/>
        <a:p>
          <a:endParaRPr lang="en-US"/>
        </a:p>
      </dgm:t>
    </dgm:pt>
    <dgm:pt modelId="{C0D00303-5BCD-4F68-9439-D598CA691395}">
      <dgm:prSet phldrT="[Text]"/>
      <dgm:spPr/>
      <dgm:t>
        <a:bodyPr/>
        <a:lstStyle/>
        <a:p>
          <a:r>
            <a:rPr lang="en-US" dirty="0"/>
            <a:t>Implementation Considerations</a:t>
          </a:r>
        </a:p>
      </dgm:t>
    </dgm:pt>
    <dgm:pt modelId="{90268EDF-B846-4BB0-A2A4-15572F8C316F}" type="parTrans" cxnId="{68B98F27-D4B9-4574-98BD-556BBE7517A3}">
      <dgm:prSet/>
      <dgm:spPr/>
      <dgm:t>
        <a:bodyPr/>
        <a:lstStyle/>
        <a:p>
          <a:endParaRPr lang="en-US"/>
        </a:p>
      </dgm:t>
    </dgm:pt>
    <dgm:pt modelId="{4C592B5B-20D8-406D-950F-C97900EE6AD1}" type="sibTrans" cxnId="{68B98F27-D4B9-4574-98BD-556BBE7517A3}">
      <dgm:prSet/>
      <dgm:spPr/>
      <dgm:t>
        <a:bodyPr/>
        <a:lstStyle/>
        <a:p>
          <a:endParaRPr lang="en-US"/>
        </a:p>
      </dgm:t>
    </dgm:pt>
    <dgm:pt modelId="{8C398555-4675-452F-A90E-BDCC33809897}" type="pres">
      <dgm:prSet presAssocID="{8F8F2F1D-E3F9-4E6D-80FE-C11A4683020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9FC55E3-9A3E-422B-B607-F3EB8EAD2AF5}" type="pres">
      <dgm:prSet presAssocID="{D6C5B149-684F-48AD-8ACB-2C427E3C9BB8}" presName="circle1" presStyleLbl="node1" presStyleIdx="0" presStyleCnt="3"/>
      <dgm:spPr/>
    </dgm:pt>
    <dgm:pt modelId="{80B7DC17-6D9A-46AC-895D-24A8E14D2970}" type="pres">
      <dgm:prSet presAssocID="{D6C5B149-684F-48AD-8ACB-2C427E3C9BB8}" presName="space" presStyleCnt="0"/>
      <dgm:spPr/>
    </dgm:pt>
    <dgm:pt modelId="{D52D9E5C-0A98-4FBD-B768-AC785D32BCBB}" type="pres">
      <dgm:prSet presAssocID="{D6C5B149-684F-48AD-8ACB-2C427E3C9BB8}" presName="rect1" presStyleLbl="alignAcc1" presStyleIdx="0" presStyleCnt="3"/>
      <dgm:spPr/>
    </dgm:pt>
    <dgm:pt modelId="{18CA8345-C6AE-4FD9-A819-456CFC6533F7}" type="pres">
      <dgm:prSet presAssocID="{1A8D0995-9ACA-4AA5-93B1-752A1F4B5541}" presName="vertSpace2" presStyleLbl="node1" presStyleIdx="0" presStyleCnt="3"/>
      <dgm:spPr/>
    </dgm:pt>
    <dgm:pt modelId="{4CF5D2E6-13BD-40BF-8DC6-0EBE921673AF}" type="pres">
      <dgm:prSet presAssocID="{1A8D0995-9ACA-4AA5-93B1-752A1F4B5541}" presName="circle2" presStyleLbl="node1" presStyleIdx="1" presStyleCnt="3"/>
      <dgm:spPr/>
    </dgm:pt>
    <dgm:pt modelId="{33392DBA-3F15-4D5D-B40D-241D3B751D11}" type="pres">
      <dgm:prSet presAssocID="{1A8D0995-9ACA-4AA5-93B1-752A1F4B5541}" presName="rect2" presStyleLbl="alignAcc1" presStyleIdx="1" presStyleCnt="3"/>
      <dgm:spPr/>
    </dgm:pt>
    <dgm:pt modelId="{AD62D0E5-41C0-425A-948C-E2D4977550E3}" type="pres">
      <dgm:prSet presAssocID="{49807F7B-26F4-471A-AC49-64B446005475}" presName="vertSpace3" presStyleLbl="node1" presStyleIdx="1" presStyleCnt="3"/>
      <dgm:spPr/>
    </dgm:pt>
    <dgm:pt modelId="{C36C2AC7-E6A7-4D59-AC4A-A49552D60D25}" type="pres">
      <dgm:prSet presAssocID="{49807F7B-26F4-471A-AC49-64B446005475}" presName="circle3" presStyleLbl="node1" presStyleIdx="2" presStyleCnt="3"/>
      <dgm:spPr/>
    </dgm:pt>
    <dgm:pt modelId="{403DFCF6-E953-4C98-8100-E906C81B115D}" type="pres">
      <dgm:prSet presAssocID="{49807F7B-26F4-471A-AC49-64B446005475}" presName="rect3" presStyleLbl="alignAcc1" presStyleIdx="2" presStyleCnt="3"/>
      <dgm:spPr/>
    </dgm:pt>
    <dgm:pt modelId="{0205D1AB-9FF5-4C45-A510-4E013D110116}" type="pres">
      <dgm:prSet presAssocID="{D6C5B149-684F-48AD-8ACB-2C427E3C9BB8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87DD8F3C-F41F-4467-8EB5-13B05AD5B450}" type="pres">
      <dgm:prSet presAssocID="{D6C5B149-684F-48AD-8ACB-2C427E3C9BB8}" presName="rect1ChTx" presStyleLbl="alignAcc1" presStyleIdx="2" presStyleCnt="3">
        <dgm:presLayoutVars>
          <dgm:bulletEnabled val="1"/>
        </dgm:presLayoutVars>
      </dgm:prSet>
      <dgm:spPr/>
    </dgm:pt>
    <dgm:pt modelId="{5F130070-12A9-44B0-AA6F-3B67D6552A6D}" type="pres">
      <dgm:prSet presAssocID="{1A8D0995-9ACA-4AA5-93B1-752A1F4B5541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1D29EC83-73D9-461B-8862-4441D27A9590}" type="pres">
      <dgm:prSet presAssocID="{1A8D0995-9ACA-4AA5-93B1-752A1F4B5541}" presName="rect2ChTx" presStyleLbl="alignAcc1" presStyleIdx="2" presStyleCnt="3">
        <dgm:presLayoutVars>
          <dgm:bulletEnabled val="1"/>
        </dgm:presLayoutVars>
      </dgm:prSet>
      <dgm:spPr/>
    </dgm:pt>
    <dgm:pt modelId="{8751885E-F861-4F0B-9811-1F6BF51EBE87}" type="pres">
      <dgm:prSet presAssocID="{49807F7B-26F4-471A-AC49-64B446005475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4C3A2170-3CC1-45D0-AB70-CD6B7CF542D7}" type="pres">
      <dgm:prSet presAssocID="{49807F7B-26F4-471A-AC49-64B446005475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3913ED11-5E06-4F0C-B3BC-AC115C908C1F}" srcId="{1A8D0995-9ACA-4AA5-93B1-752A1F4B5541}" destId="{40AB524C-3702-4C3F-B768-8FD5E3633FA1}" srcOrd="0" destOrd="0" parTransId="{DECD250C-712A-4D81-B32F-C02B091F9E29}" sibTransId="{4715D34D-55CB-403A-AAC9-A0F003915161}"/>
    <dgm:cxn modelId="{7B5FA11A-219B-41FB-93D2-A849281CAA27}" type="presOf" srcId="{0D71A574-91AE-47F4-853E-338774A59528}" destId="{87DD8F3C-F41F-4467-8EB5-13B05AD5B450}" srcOrd="0" destOrd="0" presId="urn:microsoft.com/office/officeart/2005/8/layout/target3"/>
    <dgm:cxn modelId="{992C4420-97C8-4BB4-B2A3-D3EE5A8E30AB}" srcId="{1A8D0995-9ACA-4AA5-93B1-752A1F4B5541}" destId="{CA96DD67-E7D1-4423-A9BA-7B79596375F4}" srcOrd="1" destOrd="0" parTransId="{C0AEAD8A-059E-4300-97A7-848915877FF4}" sibTransId="{DC133C2B-E48A-4C83-BA1B-B828C0C1856B}"/>
    <dgm:cxn modelId="{68B98F27-D4B9-4574-98BD-556BBE7517A3}" srcId="{49807F7B-26F4-471A-AC49-64B446005475}" destId="{C0D00303-5BCD-4F68-9439-D598CA691395}" srcOrd="0" destOrd="0" parTransId="{90268EDF-B846-4BB0-A2A4-15572F8C316F}" sibTransId="{4C592B5B-20D8-406D-950F-C97900EE6AD1}"/>
    <dgm:cxn modelId="{DD67C829-C528-4A6C-BDC5-B9610F1D8E7A}" type="presOf" srcId="{8F8F2F1D-E3F9-4E6D-80FE-C11A4683020D}" destId="{8C398555-4675-452F-A90E-BDCC33809897}" srcOrd="0" destOrd="0" presId="urn:microsoft.com/office/officeart/2005/8/layout/target3"/>
    <dgm:cxn modelId="{24BF8A33-9AF8-477F-8824-4FA098C4558E}" type="presOf" srcId="{CA96DD67-E7D1-4423-A9BA-7B79596375F4}" destId="{1D29EC83-73D9-461B-8862-4441D27A9590}" srcOrd="0" destOrd="1" presId="urn:microsoft.com/office/officeart/2005/8/layout/target3"/>
    <dgm:cxn modelId="{2F381141-1445-4373-862B-4F7FCAAEBF15}" type="presOf" srcId="{1A8D0995-9ACA-4AA5-93B1-752A1F4B5541}" destId="{33392DBA-3F15-4D5D-B40D-241D3B751D11}" srcOrd="0" destOrd="0" presId="urn:microsoft.com/office/officeart/2005/8/layout/target3"/>
    <dgm:cxn modelId="{8795026B-B0B7-4EBB-AB29-0AEC8B831EDA}" type="presOf" srcId="{1A8D0995-9ACA-4AA5-93B1-752A1F4B5541}" destId="{5F130070-12A9-44B0-AA6F-3B67D6552A6D}" srcOrd="1" destOrd="0" presId="urn:microsoft.com/office/officeart/2005/8/layout/target3"/>
    <dgm:cxn modelId="{520BCE4B-5BB9-47CD-ACF7-59C233D4DD48}" srcId="{D6C5B149-684F-48AD-8ACB-2C427E3C9BB8}" destId="{FCE1CC21-BB71-4067-84E5-6E7A216D8E2D}" srcOrd="1" destOrd="0" parTransId="{07264EEA-28B8-4DB6-AD70-4E540877B265}" sibTransId="{32DB3964-2158-456C-9F41-88079A673E94}"/>
    <dgm:cxn modelId="{AF4E9B6E-E68E-45C0-BA3B-2E7B857B0635}" type="presOf" srcId="{C0D00303-5BCD-4F68-9439-D598CA691395}" destId="{4C3A2170-3CC1-45D0-AB70-CD6B7CF542D7}" srcOrd="0" destOrd="0" presId="urn:microsoft.com/office/officeart/2005/8/layout/target3"/>
    <dgm:cxn modelId="{D55AC36E-AA45-4072-A200-81AA6B693FA6}" srcId="{8F8F2F1D-E3F9-4E6D-80FE-C11A4683020D}" destId="{1A8D0995-9ACA-4AA5-93B1-752A1F4B5541}" srcOrd="1" destOrd="0" parTransId="{A8109873-BB5E-42D6-84BE-9D442D1DBEF3}" sibTransId="{06DD4312-DD0C-4EB9-BD1B-7EFA19D0CCE9}"/>
    <dgm:cxn modelId="{B52C1977-C592-4492-96C4-B7EE71C4034B}" type="presOf" srcId="{40AB524C-3702-4C3F-B768-8FD5E3633FA1}" destId="{1D29EC83-73D9-461B-8862-4441D27A9590}" srcOrd="0" destOrd="0" presId="urn:microsoft.com/office/officeart/2005/8/layout/target3"/>
    <dgm:cxn modelId="{BE54189F-8B42-45DF-ACC0-2762B2A979E5}" type="presOf" srcId="{D6C5B149-684F-48AD-8ACB-2C427E3C9BB8}" destId="{D52D9E5C-0A98-4FBD-B768-AC785D32BCBB}" srcOrd="0" destOrd="0" presId="urn:microsoft.com/office/officeart/2005/8/layout/target3"/>
    <dgm:cxn modelId="{395162A2-D406-447F-8A05-BBDF96D06CF4}" type="presOf" srcId="{49807F7B-26F4-471A-AC49-64B446005475}" destId="{8751885E-F861-4F0B-9811-1F6BF51EBE87}" srcOrd="1" destOrd="0" presId="urn:microsoft.com/office/officeart/2005/8/layout/target3"/>
    <dgm:cxn modelId="{277060A8-2C28-44BC-83F7-96F984225A30}" type="presOf" srcId="{FCE1CC21-BB71-4067-84E5-6E7A216D8E2D}" destId="{87DD8F3C-F41F-4467-8EB5-13B05AD5B450}" srcOrd="0" destOrd="1" presId="urn:microsoft.com/office/officeart/2005/8/layout/target3"/>
    <dgm:cxn modelId="{1900E5CE-2CDA-4464-B6E1-52F4E3C971E8}" type="presOf" srcId="{D6C5B149-684F-48AD-8ACB-2C427E3C9BB8}" destId="{0205D1AB-9FF5-4C45-A510-4E013D110116}" srcOrd="1" destOrd="0" presId="urn:microsoft.com/office/officeart/2005/8/layout/target3"/>
    <dgm:cxn modelId="{0F9BD2E6-7383-439C-9105-45B1ACD2D0E2}" type="presOf" srcId="{49807F7B-26F4-471A-AC49-64B446005475}" destId="{403DFCF6-E953-4C98-8100-E906C81B115D}" srcOrd="0" destOrd="0" presId="urn:microsoft.com/office/officeart/2005/8/layout/target3"/>
    <dgm:cxn modelId="{768938ED-F7E2-4E71-BFE2-295644702F53}" srcId="{8F8F2F1D-E3F9-4E6D-80FE-C11A4683020D}" destId="{49807F7B-26F4-471A-AC49-64B446005475}" srcOrd="2" destOrd="0" parTransId="{BAFAB96D-3545-4088-AAC1-8ED03A61C33E}" sibTransId="{CEAD2710-AAB1-4D37-B1A5-2C7312298491}"/>
    <dgm:cxn modelId="{36EC40F0-90B6-4182-A206-DE7EFEF5D3C8}" srcId="{8F8F2F1D-E3F9-4E6D-80FE-C11A4683020D}" destId="{D6C5B149-684F-48AD-8ACB-2C427E3C9BB8}" srcOrd="0" destOrd="0" parTransId="{A732B035-2475-446B-A88B-D78E5F0ED050}" sibTransId="{92187E2A-7A3B-409E-89FE-0FE6A2AFBE06}"/>
    <dgm:cxn modelId="{04F1B0F0-7C3B-4504-922C-831CB2FFE91C}" srcId="{D6C5B149-684F-48AD-8ACB-2C427E3C9BB8}" destId="{0D71A574-91AE-47F4-853E-338774A59528}" srcOrd="0" destOrd="0" parTransId="{A4FFC2A3-75FD-4294-8D00-915084191F88}" sibTransId="{21C04A3A-24B1-43D6-A408-38B28364F46C}"/>
    <dgm:cxn modelId="{05C4C306-14FD-4FEB-B4D3-4BB0634BA8EA}" type="presParOf" srcId="{8C398555-4675-452F-A90E-BDCC33809897}" destId="{69FC55E3-9A3E-422B-B607-F3EB8EAD2AF5}" srcOrd="0" destOrd="0" presId="urn:microsoft.com/office/officeart/2005/8/layout/target3"/>
    <dgm:cxn modelId="{77158EBA-B8B8-47DF-A4DD-01A03E1C9263}" type="presParOf" srcId="{8C398555-4675-452F-A90E-BDCC33809897}" destId="{80B7DC17-6D9A-46AC-895D-24A8E14D2970}" srcOrd="1" destOrd="0" presId="urn:microsoft.com/office/officeart/2005/8/layout/target3"/>
    <dgm:cxn modelId="{61ED7FBB-3385-47E0-A7FC-6876796EF456}" type="presParOf" srcId="{8C398555-4675-452F-A90E-BDCC33809897}" destId="{D52D9E5C-0A98-4FBD-B768-AC785D32BCBB}" srcOrd="2" destOrd="0" presId="urn:microsoft.com/office/officeart/2005/8/layout/target3"/>
    <dgm:cxn modelId="{FA0CBBD4-0BF9-4693-97C9-E576EFEE17D8}" type="presParOf" srcId="{8C398555-4675-452F-A90E-BDCC33809897}" destId="{18CA8345-C6AE-4FD9-A819-456CFC6533F7}" srcOrd="3" destOrd="0" presId="urn:microsoft.com/office/officeart/2005/8/layout/target3"/>
    <dgm:cxn modelId="{861D649C-F3E5-4E9C-AED5-CE9FCC8ACAB9}" type="presParOf" srcId="{8C398555-4675-452F-A90E-BDCC33809897}" destId="{4CF5D2E6-13BD-40BF-8DC6-0EBE921673AF}" srcOrd="4" destOrd="0" presId="urn:microsoft.com/office/officeart/2005/8/layout/target3"/>
    <dgm:cxn modelId="{ADC4B674-6425-44D3-B6ED-39EF96FC7129}" type="presParOf" srcId="{8C398555-4675-452F-A90E-BDCC33809897}" destId="{33392DBA-3F15-4D5D-B40D-241D3B751D11}" srcOrd="5" destOrd="0" presId="urn:microsoft.com/office/officeart/2005/8/layout/target3"/>
    <dgm:cxn modelId="{F5623756-3F16-4507-8D53-7D7EA1FD4564}" type="presParOf" srcId="{8C398555-4675-452F-A90E-BDCC33809897}" destId="{AD62D0E5-41C0-425A-948C-E2D4977550E3}" srcOrd="6" destOrd="0" presId="urn:microsoft.com/office/officeart/2005/8/layout/target3"/>
    <dgm:cxn modelId="{2FFBB23B-CE1E-4DA3-B8CB-1B93AE976A32}" type="presParOf" srcId="{8C398555-4675-452F-A90E-BDCC33809897}" destId="{C36C2AC7-E6A7-4D59-AC4A-A49552D60D25}" srcOrd="7" destOrd="0" presId="urn:microsoft.com/office/officeart/2005/8/layout/target3"/>
    <dgm:cxn modelId="{FAEF0B30-2BC1-4080-9D07-C747575D3BBF}" type="presParOf" srcId="{8C398555-4675-452F-A90E-BDCC33809897}" destId="{403DFCF6-E953-4C98-8100-E906C81B115D}" srcOrd="8" destOrd="0" presId="urn:microsoft.com/office/officeart/2005/8/layout/target3"/>
    <dgm:cxn modelId="{99E76139-41A3-47BD-85CA-CA2E57BE20CE}" type="presParOf" srcId="{8C398555-4675-452F-A90E-BDCC33809897}" destId="{0205D1AB-9FF5-4C45-A510-4E013D110116}" srcOrd="9" destOrd="0" presId="urn:microsoft.com/office/officeart/2005/8/layout/target3"/>
    <dgm:cxn modelId="{515A6063-0D16-4CCF-8838-84A0C543F186}" type="presParOf" srcId="{8C398555-4675-452F-A90E-BDCC33809897}" destId="{87DD8F3C-F41F-4467-8EB5-13B05AD5B450}" srcOrd="10" destOrd="0" presId="urn:microsoft.com/office/officeart/2005/8/layout/target3"/>
    <dgm:cxn modelId="{935F73B1-B998-4B40-8902-427C4CF3390A}" type="presParOf" srcId="{8C398555-4675-452F-A90E-BDCC33809897}" destId="{5F130070-12A9-44B0-AA6F-3B67D6552A6D}" srcOrd="11" destOrd="0" presId="urn:microsoft.com/office/officeart/2005/8/layout/target3"/>
    <dgm:cxn modelId="{39E5A5EF-EF53-47CA-B146-A18CF969E1BE}" type="presParOf" srcId="{8C398555-4675-452F-A90E-BDCC33809897}" destId="{1D29EC83-73D9-461B-8862-4441D27A9590}" srcOrd="12" destOrd="0" presId="urn:microsoft.com/office/officeart/2005/8/layout/target3"/>
    <dgm:cxn modelId="{95F6D8C7-CAC8-4935-8957-B04BBD5A2109}" type="presParOf" srcId="{8C398555-4675-452F-A90E-BDCC33809897}" destId="{8751885E-F861-4F0B-9811-1F6BF51EBE87}" srcOrd="13" destOrd="0" presId="urn:microsoft.com/office/officeart/2005/8/layout/target3"/>
    <dgm:cxn modelId="{18C4E065-EF3D-4178-80C3-2CF92DDA59DC}" type="presParOf" srcId="{8C398555-4675-452F-A90E-BDCC33809897}" destId="{4C3A2170-3CC1-45D0-AB70-CD6B7CF542D7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E98EB9-1675-4250-B6B1-3D60570393FA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6E34F38-56C3-40E8-9AEB-8A5CEE48816A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600" dirty="0"/>
            <a:t>Summer 2021 </a:t>
          </a:r>
          <a:br>
            <a:rPr lang="en-US" sz="1600" dirty="0"/>
          </a:br>
          <a:r>
            <a:rPr lang="en-US" sz="1600" dirty="0"/>
            <a:t>(Jul - Sept 2021)</a:t>
          </a:r>
        </a:p>
      </dgm:t>
    </dgm:pt>
    <dgm:pt modelId="{EB6D0C1B-F8E2-41C6-8C88-0AE28D85C575}" type="parTrans" cxnId="{008904D6-EDB1-474A-983B-994916F7D1DB}">
      <dgm:prSet/>
      <dgm:spPr/>
      <dgm:t>
        <a:bodyPr/>
        <a:lstStyle/>
        <a:p>
          <a:endParaRPr lang="en-US" sz="2000"/>
        </a:p>
      </dgm:t>
    </dgm:pt>
    <dgm:pt modelId="{F26A73E4-604F-4592-A143-2E4F9FBC5436}" type="sibTrans" cxnId="{008904D6-EDB1-474A-983B-994916F7D1DB}">
      <dgm:prSet/>
      <dgm:spPr/>
      <dgm:t>
        <a:bodyPr/>
        <a:lstStyle/>
        <a:p>
          <a:endParaRPr lang="en-US" sz="2000"/>
        </a:p>
      </dgm:t>
    </dgm:pt>
    <dgm:pt modelId="{201434A3-20BC-4380-BDD3-C89FB5CDBF5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Workgroup Reviews: Business Rules, Processes, Fundamental Concepts, Implementation Considerations</a:t>
          </a:r>
        </a:p>
      </dgm:t>
    </dgm:pt>
    <dgm:pt modelId="{D9198851-D75C-4196-A9B1-14C45A7483AF}" type="parTrans" cxnId="{5DF626EA-D4E9-4463-866D-0198EF403020}">
      <dgm:prSet/>
      <dgm:spPr/>
      <dgm:t>
        <a:bodyPr/>
        <a:lstStyle/>
        <a:p>
          <a:endParaRPr lang="en-US" sz="2000"/>
        </a:p>
      </dgm:t>
    </dgm:pt>
    <dgm:pt modelId="{D3DE957B-617B-479A-BFD9-1964EEA12504}" type="sibTrans" cxnId="{5DF626EA-D4E9-4463-866D-0198EF403020}">
      <dgm:prSet/>
      <dgm:spPr/>
      <dgm:t>
        <a:bodyPr/>
        <a:lstStyle/>
        <a:p>
          <a:endParaRPr lang="en-US" sz="2000"/>
        </a:p>
      </dgm:t>
    </dgm:pt>
    <dgm:pt modelId="{DC567AF2-9C38-46F2-9365-D6666FD54670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600" dirty="0"/>
            <a:t>Fall 2021 </a:t>
          </a:r>
          <a:br>
            <a:rPr lang="en-US" sz="1600" dirty="0"/>
          </a:br>
          <a:r>
            <a:rPr lang="en-US" sz="1600" dirty="0"/>
            <a:t>(Oct - Dec 2021)</a:t>
          </a:r>
        </a:p>
      </dgm:t>
    </dgm:pt>
    <dgm:pt modelId="{39EB9280-C35C-4CAD-ADEB-5F162ADD8241}" type="parTrans" cxnId="{05B3009B-02F0-4C5A-9C0E-1962BD16C5C3}">
      <dgm:prSet/>
      <dgm:spPr/>
      <dgm:t>
        <a:bodyPr/>
        <a:lstStyle/>
        <a:p>
          <a:endParaRPr lang="en-US" sz="2000"/>
        </a:p>
      </dgm:t>
    </dgm:pt>
    <dgm:pt modelId="{6721CED1-F0C3-4211-BF5A-AF34335B6AC9}" type="sibTrans" cxnId="{05B3009B-02F0-4C5A-9C0E-1962BD16C5C3}">
      <dgm:prSet/>
      <dgm:spPr/>
      <dgm:t>
        <a:bodyPr/>
        <a:lstStyle/>
        <a:p>
          <a:endParaRPr lang="en-US" sz="2000"/>
        </a:p>
      </dgm:t>
    </dgm:pt>
    <dgm:pt modelId="{728F2FC0-099C-4614-9F3F-38C8DBD4D6C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First Workgroup Review of Full Guide</a:t>
          </a:r>
        </a:p>
      </dgm:t>
    </dgm:pt>
    <dgm:pt modelId="{A7D1DA69-26E0-4759-894A-DB3C7829E59D}" type="parTrans" cxnId="{AE1B5713-4E10-4957-9F36-32C0B9A6A127}">
      <dgm:prSet/>
      <dgm:spPr/>
      <dgm:t>
        <a:bodyPr/>
        <a:lstStyle/>
        <a:p>
          <a:endParaRPr lang="en-US" sz="2000"/>
        </a:p>
      </dgm:t>
    </dgm:pt>
    <dgm:pt modelId="{F30B3DEA-25F8-4EE4-BC16-775666EFA9A9}" type="sibTrans" cxnId="{AE1B5713-4E10-4957-9F36-32C0B9A6A127}">
      <dgm:prSet/>
      <dgm:spPr/>
      <dgm:t>
        <a:bodyPr/>
        <a:lstStyle/>
        <a:p>
          <a:endParaRPr lang="en-US" sz="2000"/>
        </a:p>
      </dgm:t>
    </dgm:pt>
    <dgm:pt modelId="{45D948FB-B4DC-4C08-AC95-78AADC791B1E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600" dirty="0"/>
            <a:t>Winter 2022 </a:t>
          </a:r>
          <a:br>
            <a:rPr lang="en-US" sz="1600" dirty="0"/>
          </a:br>
          <a:r>
            <a:rPr lang="en-US" sz="1600" dirty="0"/>
            <a:t>(Jan - Mar 2022)</a:t>
          </a:r>
        </a:p>
      </dgm:t>
    </dgm:pt>
    <dgm:pt modelId="{509608E7-EA14-4C58-BD00-8595BB5D1B8A}" type="parTrans" cxnId="{AF4A0B73-92B0-4632-B431-73FD2CE167B1}">
      <dgm:prSet/>
      <dgm:spPr/>
      <dgm:t>
        <a:bodyPr/>
        <a:lstStyle/>
        <a:p>
          <a:endParaRPr lang="en-US" sz="2000"/>
        </a:p>
      </dgm:t>
    </dgm:pt>
    <dgm:pt modelId="{EB7F181C-D529-45B9-B725-C900E5D5A031}" type="sibTrans" cxnId="{AF4A0B73-92B0-4632-B431-73FD2CE167B1}">
      <dgm:prSet/>
      <dgm:spPr/>
      <dgm:t>
        <a:bodyPr/>
        <a:lstStyle/>
        <a:p>
          <a:endParaRPr lang="en-US" sz="2000"/>
        </a:p>
      </dgm:t>
    </dgm:pt>
    <dgm:pt modelId="{8C027A98-B86D-41B9-B3CA-93699959182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External Review</a:t>
          </a:r>
        </a:p>
      </dgm:t>
    </dgm:pt>
    <dgm:pt modelId="{BA574687-C85E-4F58-8C87-669B8D4461CA}" type="parTrans" cxnId="{202ACBDD-A8B2-453F-BBE9-C3DE84176060}">
      <dgm:prSet/>
      <dgm:spPr/>
      <dgm:t>
        <a:bodyPr/>
        <a:lstStyle/>
        <a:p>
          <a:endParaRPr lang="en-US" sz="2000"/>
        </a:p>
      </dgm:t>
    </dgm:pt>
    <dgm:pt modelId="{453BBD03-3269-4735-81DE-1E9009C13935}" type="sibTrans" cxnId="{202ACBDD-A8B2-453F-BBE9-C3DE84176060}">
      <dgm:prSet/>
      <dgm:spPr/>
      <dgm:t>
        <a:bodyPr/>
        <a:lstStyle/>
        <a:p>
          <a:endParaRPr lang="en-US" sz="2000"/>
        </a:p>
      </dgm:t>
    </dgm:pt>
    <dgm:pt modelId="{E4E940EB-E022-4573-AB07-19F7A15ABF67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600" dirty="0"/>
            <a:t>Spring 2022 </a:t>
          </a:r>
          <a:br>
            <a:rPr lang="en-US" sz="1600" dirty="0"/>
          </a:br>
          <a:r>
            <a:rPr lang="en-US" sz="1600" dirty="0"/>
            <a:t>(Apr - Jun 2022)</a:t>
          </a:r>
        </a:p>
      </dgm:t>
    </dgm:pt>
    <dgm:pt modelId="{D7296E63-1894-4ED0-8431-70393278A894}" type="parTrans" cxnId="{E47B8C51-578B-4C3F-8755-2992199FA41A}">
      <dgm:prSet/>
      <dgm:spPr/>
      <dgm:t>
        <a:bodyPr/>
        <a:lstStyle/>
        <a:p>
          <a:endParaRPr lang="en-US" sz="2000"/>
        </a:p>
      </dgm:t>
    </dgm:pt>
    <dgm:pt modelId="{04B630A5-7377-4BFC-8FD3-97578EF9FDFE}" type="sibTrans" cxnId="{E47B8C51-578B-4C3F-8755-2992199FA41A}">
      <dgm:prSet/>
      <dgm:spPr/>
      <dgm:t>
        <a:bodyPr/>
        <a:lstStyle/>
        <a:p>
          <a:endParaRPr lang="en-US" sz="2000"/>
        </a:p>
      </dgm:t>
    </dgm:pt>
    <dgm:pt modelId="{22AE7CF5-5EB9-413F-833F-19BAA04975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Copyediting</a:t>
          </a:r>
        </a:p>
      </dgm:t>
    </dgm:pt>
    <dgm:pt modelId="{F9C2D840-6573-486F-8AA7-8FD7022AB2D3}" type="parTrans" cxnId="{0C54E56E-FD3B-4314-ADB6-9DA84C16BE2C}">
      <dgm:prSet/>
      <dgm:spPr/>
      <dgm:t>
        <a:bodyPr/>
        <a:lstStyle/>
        <a:p>
          <a:endParaRPr lang="en-US" sz="2000"/>
        </a:p>
      </dgm:t>
    </dgm:pt>
    <dgm:pt modelId="{7F754469-BF33-4B7C-BC31-DAF3E3A91C03}" type="sibTrans" cxnId="{0C54E56E-FD3B-4314-ADB6-9DA84C16BE2C}">
      <dgm:prSet/>
      <dgm:spPr/>
      <dgm:t>
        <a:bodyPr/>
        <a:lstStyle/>
        <a:p>
          <a:endParaRPr lang="en-US" sz="2000"/>
        </a:p>
      </dgm:t>
    </dgm:pt>
    <dgm:pt modelId="{78B9E57D-F047-4C30-8DDD-0210A859CB5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Publish</a:t>
          </a:r>
        </a:p>
      </dgm:t>
    </dgm:pt>
    <dgm:pt modelId="{FBFE9873-B5B3-4809-B36A-B751167DBEF0}" type="parTrans" cxnId="{282F3261-C573-4010-BD29-8C9C09A462CC}">
      <dgm:prSet/>
      <dgm:spPr/>
      <dgm:t>
        <a:bodyPr/>
        <a:lstStyle/>
        <a:p>
          <a:endParaRPr lang="en-US" sz="2000"/>
        </a:p>
      </dgm:t>
    </dgm:pt>
    <dgm:pt modelId="{E0A31234-2D41-44A3-89A0-BC876F5FA34D}" type="sibTrans" cxnId="{282F3261-C573-4010-BD29-8C9C09A462CC}">
      <dgm:prSet/>
      <dgm:spPr/>
      <dgm:t>
        <a:bodyPr/>
        <a:lstStyle/>
        <a:p>
          <a:endParaRPr lang="en-US" sz="2000"/>
        </a:p>
      </dgm:t>
    </dgm:pt>
    <dgm:pt modelId="{BD12BA3F-7779-48AD-9E7B-EFFF481DDC2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Internal </a:t>
          </a:r>
          <a:r>
            <a:rPr lang="en-US" sz="1400" dirty="0"/>
            <a:t>Review</a:t>
          </a:r>
        </a:p>
      </dgm:t>
    </dgm:pt>
    <dgm:pt modelId="{6B075999-460B-4F9B-82F2-AF6A43112173}" type="parTrans" cxnId="{9B63562F-425F-4C41-841A-9586554EA4E6}">
      <dgm:prSet/>
      <dgm:spPr/>
    </dgm:pt>
    <dgm:pt modelId="{E378BFCB-0D89-4D39-951C-64EE533303B4}" type="sibTrans" cxnId="{9B63562F-425F-4C41-841A-9586554EA4E6}">
      <dgm:prSet/>
      <dgm:spPr/>
    </dgm:pt>
    <dgm:pt modelId="{67D1E557-F530-495C-82C5-5E9171EF476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Graphic </a:t>
          </a:r>
          <a:r>
            <a:rPr lang="en-US" sz="1400" dirty="0"/>
            <a:t>Design</a:t>
          </a:r>
        </a:p>
      </dgm:t>
    </dgm:pt>
    <dgm:pt modelId="{A383D5F6-EC61-46FB-8769-A19E03C2388F}" type="parTrans" cxnId="{51C0A20B-FF93-448B-BC21-0D32BBBB455E}">
      <dgm:prSet/>
      <dgm:spPr/>
    </dgm:pt>
    <dgm:pt modelId="{32069248-2431-437E-B453-6B2428BD77D2}" type="sibTrans" cxnId="{51C0A20B-FF93-448B-BC21-0D32BBBB455E}">
      <dgm:prSet/>
      <dgm:spPr/>
    </dgm:pt>
    <dgm:pt modelId="{54BE81AB-1995-43EF-BB7F-8394B3409F8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Webinar</a:t>
          </a:r>
          <a:endParaRPr lang="en-US" sz="1400" dirty="0"/>
        </a:p>
      </dgm:t>
    </dgm:pt>
    <dgm:pt modelId="{B0161B28-440E-45FE-8038-CF774FCAB3F0}" type="parTrans" cxnId="{E6A3F30A-E588-487F-9CAC-4DF2CE69E209}">
      <dgm:prSet/>
      <dgm:spPr/>
    </dgm:pt>
    <dgm:pt modelId="{88DF8F11-0734-4592-B1F4-BFC69C7A893C}" type="sibTrans" cxnId="{E6A3F30A-E588-487F-9CAC-4DF2CE69E209}">
      <dgm:prSet/>
      <dgm:spPr/>
    </dgm:pt>
    <dgm:pt modelId="{D80743ED-9833-44CD-8D20-A77795FEC287}" type="pres">
      <dgm:prSet presAssocID="{4DE98EB9-1675-4250-B6B1-3D60570393FA}" presName="root" presStyleCnt="0">
        <dgm:presLayoutVars>
          <dgm:dir/>
          <dgm:resizeHandles val="exact"/>
        </dgm:presLayoutVars>
      </dgm:prSet>
      <dgm:spPr/>
    </dgm:pt>
    <dgm:pt modelId="{6EF62033-DD56-4A6B-9FBD-F2E2533F4542}" type="pres">
      <dgm:prSet presAssocID="{D6E34F38-56C3-40E8-9AEB-8A5CEE48816A}" presName="compNode" presStyleCnt="0"/>
      <dgm:spPr/>
    </dgm:pt>
    <dgm:pt modelId="{5E2C22F8-B237-4D9E-93DB-F75A0251D385}" type="pres">
      <dgm:prSet presAssocID="{D6E34F38-56C3-40E8-9AEB-8A5CEE48816A}" presName="iconRect" presStyleLbl="node1" presStyleIdx="0" presStyleCnt="4" custScaleX="156213" custScaleY="15621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m (Medium Sun) outline"/>
        </a:ext>
      </dgm:extLst>
    </dgm:pt>
    <dgm:pt modelId="{1363969F-2EAA-42E8-B9CD-C66DF4A65543}" type="pres">
      <dgm:prSet presAssocID="{D6E34F38-56C3-40E8-9AEB-8A5CEE48816A}" presName="iconSpace" presStyleCnt="0"/>
      <dgm:spPr/>
    </dgm:pt>
    <dgm:pt modelId="{72D5B912-3B51-46F2-B603-54A270089EF5}" type="pres">
      <dgm:prSet presAssocID="{D6E34F38-56C3-40E8-9AEB-8A5CEE48816A}" presName="parTx" presStyleLbl="revTx" presStyleIdx="0" presStyleCnt="8">
        <dgm:presLayoutVars>
          <dgm:chMax val="0"/>
          <dgm:chPref val="0"/>
        </dgm:presLayoutVars>
      </dgm:prSet>
      <dgm:spPr/>
    </dgm:pt>
    <dgm:pt modelId="{4F851A3B-3215-415E-99AD-97018D7BDB80}" type="pres">
      <dgm:prSet presAssocID="{D6E34F38-56C3-40E8-9AEB-8A5CEE48816A}" presName="txSpace" presStyleCnt="0"/>
      <dgm:spPr/>
    </dgm:pt>
    <dgm:pt modelId="{ADCB668C-782E-4468-9ADA-AA4FB5B445CE}" type="pres">
      <dgm:prSet presAssocID="{D6E34F38-56C3-40E8-9AEB-8A5CEE48816A}" presName="desTx" presStyleLbl="revTx" presStyleIdx="1" presStyleCnt="8">
        <dgm:presLayoutVars/>
      </dgm:prSet>
      <dgm:spPr/>
    </dgm:pt>
    <dgm:pt modelId="{FEFE22C4-5EEA-45A2-A8DF-44CDD63A2DC7}" type="pres">
      <dgm:prSet presAssocID="{F26A73E4-604F-4592-A143-2E4F9FBC5436}" presName="sibTrans" presStyleCnt="0"/>
      <dgm:spPr/>
    </dgm:pt>
    <dgm:pt modelId="{4784E8D5-D3D1-48DB-BE6E-153764862CC8}" type="pres">
      <dgm:prSet presAssocID="{DC567AF2-9C38-46F2-9365-D6666FD54670}" presName="compNode" presStyleCnt="0"/>
      <dgm:spPr/>
    </dgm:pt>
    <dgm:pt modelId="{5A34D8A5-F3A5-40B5-83E1-978A351AB381}" type="pres">
      <dgm:prSet presAssocID="{DC567AF2-9C38-46F2-9365-D6666FD54670}" presName="iconRect" presStyleLbl="node1" presStyleIdx="1" presStyleCnt="4" custScaleX="156213" custScaleY="15621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umpkin outline"/>
        </a:ext>
      </dgm:extLst>
    </dgm:pt>
    <dgm:pt modelId="{34732C9B-156D-450E-837A-F583F58A5912}" type="pres">
      <dgm:prSet presAssocID="{DC567AF2-9C38-46F2-9365-D6666FD54670}" presName="iconSpace" presStyleCnt="0"/>
      <dgm:spPr/>
    </dgm:pt>
    <dgm:pt modelId="{9865BE0D-2A7B-4264-B563-D3785E50EB75}" type="pres">
      <dgm:prSet presAssocID="{DC567AF2-9C38-46F2-9365-D6666FD54670}" presName="parTx" presStyleLbl="revTx" presStyleIdx="2" presStyleCnt="8">
        <dgm:presLayoutVars>
          <dgm:chMax val="0"/>
          <dgm:chPref val="0"/>
        </dgm:presLayoutVars>
      </dgm:prSet>
      <dgm:spPr/>
    </dgm:pt>
    <dgm:pt modelId="{F9223433-AE62-4AC6-9FA8-EFBB151D1AC3}" type="pres">
      <dgm:prSet presAssocID="{DC567AF2-9C38-46F2-9365-D6666FD54670}" presName="txSpace" presStyleCnt="0"/>
      <dgm:spPr/>
    </dgm:pt>
    <dgm:pt modelId="{309F76DD-05E6-42E9-9E4C-078944EEF6A6}" type="pres">
      <dgm:prSet presAssocID="{DC567AF2-9C38-46F2-9365-D6666FD54670}" presName="desTx" presStyleLbl="revTx" presStyleIdx="3" presStyleCnt="8">
        <dgm:presLayoutVars/>
      </dgm:prSet>
      <dgm:spPr/>
    </dgm:pt>
    <dgm:pt modelId="{061803DD-37D4-4678-9BEB-7668A1FB379E}" type="pres">
      <dgm:prSet presAssocID="{6721CED1-F0C3-4211-BF5A-AF34335B6AC9}" presName="sibTrans" presStyleCnt="0"/>
      <dgm:spPr/>
    </dgm:pt>
    <dgm:pt modelId="{033986D6-AC1C-4A7A-BB59-6EE3CB0E6E89}" type="pres">
      <dgm:prSet presAssocID="{45D948FB-B4DC-4C08-AC95-78AADC791B1E}" presName="compNode" presStyleCnt="0"/>
      <dgm:spPr/>
    </dgm:pt>
    <dgm:pt modelId="{6A135C04-AD82-4C5E-B23B-50473FD02C24}" type="pres">
      <dgm:prSet presAssocID="{45D948FB-B4DC-4C08-AC95-78AADC791B1E}" presName="iconRect" presStyleLbl="node1" presStyleIdx="2" presStyleCnt="4" custScaleX="156213" custScaleY="15621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nowman outline"/>
        </a:ext>
      </dgm:extLst>
    </dgm:pt>
    <dgm:pt modelId="{2791C174-0CC0-4549-BF8C-D8206A258704}" type="pres">
      <dgm:prSet presAssocID="{45D948FB-B4DC-4C08-AC95-78AADC791B1E}" presName="iconSpace" presStyleCnt="0"/>
      <dgm:spPr/>
    </dgm:pt>
    <dgm:pt modelId="{50B7A725-8986-48F1-92CC-ECFCEE63158C}" type="pres">
      <dgm:prSet presAssocID="{45D948FB-B4DC-4C08-AC95-78AADC791B1E}" presName="parTx" presStyleLbl="revTx" presStyleIdx="4" presStyleCnt="8">
        <dgm:presLayoutVars>
          <dgm:chMax val="0"/>
          <dgm:chPref val="0"/>
        </dgm:presLayoutVars>
      </dgm:prSet>
      <dgm:spPr/>
    </dgm:pt>
    <dgm:pt modelId="{75BCBC0E-1C05-48BE-A41D-2052F0708ABD}" type="pres">
      <dgm:prSet presAssocID="{45D948FB-B4DC-4C08-AC95-78AADC791B1E}" presName="txSpace" presStyleCnt="0"/>
      <dgm:spPr/>
    </dgm:pt>
    <dgm:pt modelId="{7E304787-544B-4B6B-A7A3-F1610ECB66CF}" type="pres">
      <dgm:prSet presAssocID="{45D948FB-B4DC-4C08-AC95-78AADC791B1E}" presName="desTx" presStyleLbl="revTx" presStyleIdx="5" presStyleCnt="8">
        <dgm:presLayoutVars/>
      </dgm:prSet>
      <dgm:spPr/>
    </dgm:pt>
    <dgm:pt modelId="{7B514A53-04D0-4E1E-9DE6-7454FCE451B9}" type="pres">
      <dgm:prSet presAssocID="{EB7F181C-D529-45B9-B725-C900E5D5A031}" presName="sibTrans" presStyleCnt="0"/>
      <dgm:spPr/>
    </dgm:pt>
    <dgm:pt modelId="{EF7109F5-DDA8-46CD-811B-25B01DDC3FBC}" type="pres">
      <dgm:prSet presAssocID="{E4E940EB-E022-4573-AB07-19F7A15ABF67}" presName="compNode" presStyleCnt="0"/>
      <dgm:spPr/>
    </dgm:pt>
    <dgm:pt modelId="{DE4F8C7A-86DA-4A6C-8CC4-60FE5BF0CFFA}" type="pres">
      <dgm:prSet presAssocID="{E4E940EB-E022-4573-AB07-19F7A15ABF67}" presName="iconRect" presStyleLbl="node1" presStyleIdx="3" presStyleCnt="4" custScaleX="156213" custScaleY="156213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nflower outline"/>
        </a:ext>
      </dgm:extLst>
    </dgm:pt>
    <dgm:pt modelId="{E260A94C-DB3A-47A8-A6E3-23AA9598A6E7}" type="pres">
      <dgm:prSet presAssocID="{E4E940EB-E022-4573-AB07-19F7A15ABF67}" presName="iconSpace" presStyleCnt="0"/>
      <dgm:spPr/>
    </dgm:pt>
    <dgm:pt modelId="{0D7CC48D-4D06-46AE-ACFB-04E2850C2DBE}" type="pres">
      <dgm:prSet presAssocID="{E4E940EB-E022-4573-AB07-19F7A15ABF67}" presName="parTx" presStyleLbl="revTx" presStyleIdx="6" presStyleCnt="8">
        <dgm:presLayoutVars>
          <dgm:chMax val="0"/>
          <dgm:chPref val="0"/>
        </dgm:presLayoutVars>
      </dgm:prSet>
      <dgm:spPr/>
    </dgm:pt>
    <dgm:pt modelId="{55876149-7517-40D0-83C0-7A7DFBD74265}" type="pres">
      <dgm:prSet presAssocID="{E4E940EB-E022-4573-AB07-19F7A15ABF67}" presName="txSpace" presStyleCnt="0"/>
      <dgm:spPr/>
    </dgm:pt>
    <dgm:pt modelId="{B9A97CF5-257D-4071-B181-E4D73B2B5720}" type="pres">
      <dgm:prSet presAssocID="{E4E940EB-E022-4573-AB07-19F7A15ABF67}" presName="desTx" presStyleLbl="revTx" presStyleIdx="7" presStyleCnt="8">
        <dgm:presLayoutVars/>
      </dgm:prSet>
      <dgm:spPr/>
    </dgm:pt>
  </dgm:ptLst>
  <dgm:cxnLst>
    <dgm:cxn modelId="{E6A3F30A-E588-487F-9CAC-4DF2CE69E209}" srcId="{E4E940EB-E022-4573-AB07-19F7A15ABF67}" destId="{54BE81AB-1995-43EF-BB7F-8394B3409F83}" srcOrd="3" destOrd="0" parTransId="{B0161B28-440E-45FE-8038-CF774FCAB3F0}" sibTransId="{88DF8F11-0734-4592-B1F4-BFC69C7A893C}"/>
    <dgm:cxn modelId="{51C0A20B-FF93-448B-BC21-0D32BBBB455E}" srcId="{E4E940EB-E022-4573-AB07-19F7A15ABF67}" destId="{67D1E557-F530-495C-82C5-5E9171EF4768}" srcOrd="1" destOrd="0" parTransId="{A383D5F6-EC61-46FB-8769-A19E03C2388F}" sibTransId="{32069248-2431-437E-B453-6B2428BD77D2}"/>
    <dgm:cxn modelId="{AE1B5713-4E10-4957-9F36-32C0B9A6A127}" srcId="{DC567AF2-9C38-46F2-9365-D6666FD54670}" destId="{728F2FC0-099C-4614-9F3F-38C8DBD4D6CA}" srcOrd="0" destOrd="0" parTransId="{A7D1DA69-26E0-4759-894A-DB3C7829E59D}" sibTransId="{F30B3DEA-25F8-4EE4-BC16-775666EFA9A9}"/>
    <dgm:cxn modelId="{FA2B3A1D-4EA4-4CAB-A3ED-506E29989FA7}" type="presOf" srcId="{201434A3-20BC-4380-BDD3-C89FB5CDBF51}" destId="{ADCB668C-782E-4468-9ADA-AA4FB5B445CE}" srcOrd="0" destOrd="0" presId="urn:microsoft.com/office/officeart/2018/5/layout/CenteredIconLabelDescriptionList"/>
    <dgm:cxn modelId="{AF66E320-E0D2-4E2D-B935-1A92E711AD79}" type="presOf" srcId="{8C027A98-B86D-41B9-B3CA-936999591824}" destId="{7E304787-544B-4B6B-A7A3-F1610ECB66CF}" srcOrd="0" destOrd="0" presId="urn:microsoft.com/office/officeart/2018/5/layout/CenteredIconLabelDescriptionList"/>
    <dgm:cxn modelId="{BBB91F2E-DD7F-486A-83E7-10E5A4AFE9FB}" type="presOf" srcId="{4DE98EB9-1675-4250-B6B1-3D60570393FA}" destId="{D80743ED-9833-44CD-8D20-A77795FEC287}" srcOrd="0" destOrd="0" presId="urn:microsoft.com/office/officeart/2018/5/layout/CenteredIconLabelDescriptionList"/>
    <dgm:cxn modelId="{9B63562F-425F-4C41-841A-9586554EA4E6}" srcId="{DC567AF2-9C38-46F2-9365-D6666FD54670}" destId="{BD12BA3F-7779-48AD-9E7B-EFFF481DDC22}" srcOrd="1" destOrd="0" parTransId="{6B075999-460B-4F9B-82F2-AF6A43112173}" sibTransId="{E378BFCB-0D89-4D39-951C-64EE533303B4}"/>
    <dgm:cxn modelId="{FD30EF5F-DC69-43A6-85FC-74151369132B}" type="presOf" srcId="{67D1E557-F530-495C-82C5-5E9171EF4768}" destId="{B9A97CF5-257D-4071-B181-E4D73B2B5720}" srcOrd="0" destOrd="1" presId="urn:microsoft.com/office/officeart/2018/5/layout/CenteredIconLabelDescriptionList"/>
    <dgm:cxn modelId="{282F3261-C573-4010-BD29-8C9C09A462CC}" srcId="{E4E940EB-E022-4573-AB07-19F7A15ABF67}" destId="{78B9E57D-F047-4C30-8DDD-0210A859CB5B}" srcOrd="2" destOrd="0" parTransId="{FBFE9873-B5B3-4809-B36A-B751167DBEF0}" sibTransId="{E0A31234-2D41-44A3-89A0-BC876F5FA34D}"/>
    <dgm:cxn modelId="{3CAD9344-D71B-425F-A877-C57F1C74EB1B}" type="presOf" srcId="{E4E940EB-E022-4573-AB07-19F7A15ABF67}" destId="{0D7CC48D-4D06-46AE-ACFB-04E2850C2DBE}" srcOrd="0" destOrd="0" presId="urn:microsoft.com/office/officeart/2018/5/layout/CenteredIconLabelDescriptionList"/>
    <dgm:cxn modelId="{0C54E56E-FD3B-4314-ADB6-9DA84C16BE2C}" srcId="{E4E940EB-E022-4573-AB07-19F7A15ABF67}" destId="{22AE7CF5-5EB9-413F-833F-19BAA049750E}" srcOrd="0" destOrd="0" parTransId="{F9C2D840-6573-486F-8AA7-8FD7022AB2D3}" sibTransId="{7F754469-BF33-4B7C-BC31-DAF3E3A91C03}"/>
    <dgm:cxn modelId="{E47B8C51-578B-4C3F-8755-2992199FA41A}" srcId="{4DE98EB9-1675-4250-B6B1-3D60570393FA}" destId="{E4E940EB-E022-4573-AB07-19F7A15ABF67}" srcOrd="3" destOrd="0" parTransId="{D7296E63-1894-4ED0-8431-70393278A894}" sibTransId="{04B630A5-7377-4BFC-8FD3-97578EF9FDFE}"/>
    <dgm:cxn modelId="{AF4A0B73-92B0-4632-B431-73FD2CE167B1}" srcId="{4DE98EB9-1675-4250-B6B1-3D60570393FA}" destId="{45D948FB-B4DC-4C08-AC95-78AADC791B1E}" srcOrd="2" destOrd="0" parTransId="{509608E7-EA14-4C58-BD00-8595BB5D1B8A}" sibTransId="{EB7F181C-D529-45B9-B725-C900E5D5A031}"/>
    <dgm:cxn modelId="{3C66C87A-C18B-46A2-82FD-1048E70EEE45}" type="presOf" srcId="{45D948FB-B4DC-4C08-AC95-78AADC791B1E}" destId="{50B7A725-8986-48F1-92CC-ECFCEE63158C}" srcOrd="0" destOrd="0" presId="urn:microsoft.com/office/officeart/2018/5/layout/CenteredIconLabelDescriptionList"/>
    <dgm:cxn modelId="{8A055582-7955-4B4D-A6A7-8F66839B3504}" type="presOf" srcId="{78B9E57D-F047-4C30-8DDD-0210A859CB5B}" destId="{B9A97CF5-257D-4071-B181-E4D73B2B5720}" srcOrd="0" destOrd="2" presId="urn:microsoft.com/office/officeart/2018/5/layout/CenteredIconLabelDescriptionList"/>
    <dgm:cxn modelId="{EF72138B-758A-4689-B736-9C8CD7F092EB}" type="presOf" srcId="{DC567AF2-9C38-46F2-9365-D6666FD54670}" destId="{9865BE0D-2A7B-4264-B563-D3785E50EB75}" srcOrd="0" destOrd="0" presId="urn:microsoft.com/office/officeart/2018/5/layout/CenteredIconLabelDescriptionList"/>
    <dgm:cxn modelId="{05B3009B-02F0-4C5A-9C0E-1962BD16C5C3}" srcId="{4DE98EB9-1675-4250-B6B1-3D60570393FA}" destId="{DC567AF2-9C38-46F2-9365-D6666FD54670}" srcOrd="1" destOrd="0" parTransId="{39EB9280-C35C-4CAD-ADEB-5F162ADD8241}" sibTransId="{6721CED1-F0C3-4211-BF5A-AF34335B6AC9}"/>
    <dgm:cxn modelId="{D49632B0-EF6A-4159-8BF6-DB4CEB8BA507}" type="presOf" srcId="{D6E34F38-56C3-40E8-9AEB-8A5CEE48816A}" destId="{72D5B912-3B51-46F2-B603-54A270089EF5}" srcOrd="0" destOrd="0" presId="urn:microsoft.com/office/officeart/2018/5/layout/CenteredIconLabelDescriptionList"/>
    <dgm:cxn modelId="{008904D6-EDB1-474A-983B-994916F7D1DB}" srcId="{4DE98EB9-1675-4250-B6B1-3D60570393FA}" destId="{D6E34F38-56C3-40E8-9AEB-8A5CEE48816A}" srcOrd="0" destOrd="0" parTransId="{EB6D0C1B-F8E2-41C6-8C88-0AE28D85C575}" sibTransId="{F26A73E4-604F-4592-A143-2E4F9FBC5436}"/>
    <dgm:cxn modelId="{202ACBDD-A8B2-453F-BBE9-C3DE84176060}" srcId="{45D948FB-B4DC-4C08-AC95-78AADC791B1E}" destId="{8C027A98-B86D-41B9-B3CA-936999591824}" srcOrd="0" destOrd="0" parTransId="{BA574687-C85E-4F58-8C87-669B8D4461CA}" sibTransId="{453BBD03-3269-4735-81DE-1E9009C13935}"/>
    <dgm:cxn modelId="{6866CCE3-BAF9-4163-9098-740BA28C2EEB}" type="presOf" srcId="{54BE81AB-1995-43EF-BB7F-8394B3409F83}" destId="{B9A97CF5-257D-4071-B181-E4D73B2B5720}" srcOrd="0" destOrd="3" presId="urn:microsoft.com/office/officeart/2018/5/layout/CenteredIconLabelDescriptionList"/>
    <dgm:cxn modelId="{E28EDCE3-9E2C-4BE0-B1AD-57A19C8B7258}" type="presOf" srcId="{728F2FC0-099C-4614-9F3F-38C8DBD4D6CA}" destId="{309F76DD-05E6-42E9-9E4C-078944EEF6A6}" srcOrd="0" destOrd="0" presId="urn:microsoft.com/office/officeart/2018/5/layout/CenteredIconLabelDescriptionList"/>
    <dgm:cxn modelId="{5DF626EA-D4E9-4463-866D-0198EF403020}" srcId="{D6E34F38-56C3-40E8-9AEB-8A5CEE48816A}" destId="{201434A3-20BC-4380-BDD3-C89FB5CDBF51}" srcOrd="0" destOrd="0" parTransId="{D9198851-D75C-4196-A9B1-14C45A7483AF}" sibTransId="{D3DE957B-617B-479A-BFD9-1964EEA12504}"/>
    <dgm:cxn modelId="{7AC950F0-1DF7-4E68-9683-95818940A2EC}" type="presOf" srcId="{BD12BA3F-7779-48AD-9E7B-EFFF481DDC22}" destId="{309F76DD-05E6-42E9-9E4C-078944EEF6A6}" srcOrd="0" destOrd="1" presId="urn:microsoft.com/office/officeart/2018/5/layout/CenteredIconLabelDescriptionList"/>
    <dgm:cxn modelId="{82197DFF-05A2-4E06-81C6-9F71F0663894}" type="presOf" srcId="{22AE7CF5-5EB9-413F-833F-19BAA049750E}" destId="{B9A97CF5-257D-4071-B181-E4D73B2B5720}" srcOrd="0" destOrd="0" presId="urn:microsoft.com/office/officeart/2018/5/layout/CenteredIconLabelDescriptionList"/>
    <dgm:cxn modelId="{928422CF-4219-4786-8BD6-6C1EDD75FF18}" type="presParOf" srcId="{D80743ED-9833-44CD-8D20-A77795FEC287}" destId="{6EF62033-DD56-4A6B-9FBD-F2E2533F4542}" srcOrd="0" destOrd="0" presId="urn:microsoft.com/office/officeart/2018/5/layout/CenteredIconLabelDescriptionList"/>
    <dgm:cxn modelId="{53434582-0665-4168-B41D-577D5B34AAB2}" type="presParOf" srcId="{6EF62033-DD56-4A6B-9FBD-F2E2533F4542}" destId="{5E2C22F8-B237-4D9E-93DB-F75A0251D385}" srcOrd="0" destOrd="0" presId="urn:microsoft.com/office/officeart/2018/5/layout/CenteredIconLabelDescriptionList"/>
    <dgm:cxn modelId="{B8754CCF-FB23-4FA2-8266-992E060FE26C}" type="presParOf" srcId="{6EF62033-DD56-4A6B-9FBD-F2E2533F4542}" destId="{1363969F-2EAA-42E8-B9CD-C66DF4A65543}" srcOrd="1" destOrd="0" presId="urn:microsoft.com/office/officeart/2018/5/layout/CenteredIconLabelDescriptionList"/>
    <dgm:cxn modelId="{4F47D810-CF86-4987-9D55-DECD6423F038}" type="presParOf" srcId="{6EF62033-DD56-4A6B-9FBD-F2E2533F4542}" destId="{72D5B912-3B51-46F2-B603-54A270089EF5}" srcOrd="2" destOrd="0" presId="urn:microsoft.com/office/officeart/2018/5/layout/CenteredIconLabelDescriptionList"/>
    <dgm:cxn modelId="{88D88E13-E1A2-4039-BA73-4E91EC2C932A}" type="presParOf" srcId="{6EF62033-DD56-4A6B-9FBD-F2E2533F4542}" destId="{4F851A3B-3215-415E-99AD-97018D7BDB80}" srcOrd="3" destOrd="0" presId="urn:microsoft.com/office/officeart/2018/5/layout/CenteredIconLabelDescriptionList"/>
    <dgm:cxn modelId="{368AD7EF-6D9D-4C78-B994-C46211C60EFE}" type="presParOf" srcId="{6EF62033-DD56-4A6B-9FBD-F2E2533F4542}" destId="{ADCB668C-782E-4468-9ADA-AA4FB5B445CE}" srcOrd="4" destOrd="0" presId="urn:microsoft.com/office/officeart/2018/5/layout/CenteredIconLabelDescriptionList"/>
    <dgm:cxn modelId="{725848F9-2663-4FCC-A9B7-42D65174CC5A}" type="presParOf" srcId="{D80743ED-9833-44CD-8D20-A77795FEC287}" destId="{FEFE22C4-5EEA-45A2-A8DF-44CDD63A2DC7}" srcOrd="1" destOrd="0" presId="urn:microsoft.com/office/officeart/2018/5/layout/CenteredIconLabelDescriptionList"/>
    <dgm:cxn modelId="{6BA1C2BE-4CDE-44C3-A05B-A9603399DE6B}" type="presParOf" srcId="{D80743ED-9833-44CD-8D20-A77795FEC287}" destId="{4784E8D5-D3D1-48DB-BE6E-153764862CC8}" srcOrd="2" destOrd="0" presId="urn:microsoft.com/office/officeart/2018/5/layout/CenteredIconLabelDescriptionList"/>
    <dgm:cxn modelId="{56D08B3E-6807-4035-804A-5D307F31505B}" type="presParOf" srcId="{4784E8D5-D3D1-48DB-BE6E-153764862CC8}" destId="{5A34D8A5-F3A5-40B5-83E1-978A351AB381}" srcOrd="0" destOrd="0" presId="urn:microsoft.com/office/officeart/2018/5/layout/CenteredIconLabelDescriptionList"/>
    <dgm:cxn modelId="{E9C8C9EE-7AB7-4048-81D0-F9B3822F4C8D}" type="presParOf" srcId="{4784E8D5-D3D1-48DB-BE6E-153764862CC8}" destId="{34732C9B-156D-450E-837A-F583F58A5912}" srcOrd="1" destOrd="0" presId="urn:microsoft.com/office/officeart/2018/5/layout/CenteredIconLabelDescriptionList"/>
    <dgm:cxn modelId="{4E879E4C-3069-495C-B382-428A058138EA}" type="presParOf" srcId="{4784E8D5-D3D1-48DB-BE6E-153764862CC8}" destId="{9865BE0D-2A7B-4264-B563-D3785E50EB75}" srcOrd="2" destOrd="0" presId="urn:microsoft.com/office/officeart/2018/5/layout/CenteredIconLabelDescriptionList"/>
    <dgm:cxn modelId="{054964C5-6522-4A77-AD01-0DFBFEFC5FD9}" type="presParOf" srcId="{4784E8D5-D3D1-48DB-BE6E-153764862CC8}" destId="{F9223433-AE62-4AC6-9FA8-EFBB151D1AC3}" srcOrd="3" destOrd="0" presId="urn:microsoft.com/office/officeart/2018/5/layout/CenteredIconLabelDescriptionList"/>
    <dgm:cxn modelId="{DEE02524-8C7D-45F3-960E-98E3C2C2FB11}" type="presParOf" srcId="{4784E8D5-D3D1-48DB-BE6E-153764862CC8}" destId="{309F76DD-05E6-42E9-9E4C-078944EEF6A6}" srcOrd="4" destOrd="0" presId="urn:microsoft.com/office/officeart/2018/5/layout/CenteredIconLabelDescriptionList"/>
    <dgm:cxn modelId="{551989C6-35A5-46D2-A598-66BB959AF64B}" type="presParOf" srcId="{D80743ED-9833-44CD-8D20-A77795FEC287}" destId="{061803DD-37D4-4678-9BEB-7668A1FB379E}" srcOrd="3" destOrd="0" presId="urn:microsoft.com/office/officeart/2018/5/layout/CenteredIconLabelDescriptionList"/>
    <dgm:cxn modelId="{A52ED5F4-8C0F-47A4-9998-74CFEB376E0A}" type="presParOf" srcId="{D80743ED-9833-44CD-8D20-A77795FEC287}" destId="{033986D6-AC1C-4A7A-BB59-6EE3CB0E6E89}" srcOrd="4" destOrd="0" presId="urn:microsoft.com/office/officeart/2018/5/layout/CenteredIconLabelDescriptionList"/>
    <dgm:cxn modelId="{78786BF2-1D5F-40D4-9F4D-A1C06B1E3FC6}" type="presParOf" srcId="{033986D6-AC1C-4A7A-BB59-6EE3CB0E6E89}" destId="{6A135C04-AD82-4C5E-B23B-50473FD02C24}" srcOrd="0" destOrd="0" presId="urn:microsoft.com/office/officeart/2018/5/layout/CenteredIconLabelDescriptionList"/>
    <dgm:cxn modelId="{B10CE553-802E-4763-9823-FD66599B7AAA}" type="presParOf" srcId="{033986D6-AC1C-4A7A-BB59-6EE3CB0E6E89}" destId="{2791C174-0CC0-4549-BF8C-D8206A258704}" srcOrd="1" destOrd="0" presId="urn:microsoft.com/office/officeart/2018/5/layout/CenteredIconLabelDescriptionList"/>
    <dgm:cxn modelId="{0D3890B7-3977-4B4A-A474-1DF181619D5F}" type="presParOf" srcId="{033986D6-AC1C-4A7A-BB59-6EE3CB0E6E89}" destId="{50B7A725-8986-48F1-92CC-ECFCEE63158C}" srcOrd="2" destOrd="0" presId="urn:microsoft.com/office/officeart/2018/5/layout/CenteredIconLabelDescriptionList"/>
    <dgm:cxn modelId="{8CA1782A-F2C0-4797-BFE3-1BDFCBA73335}" type="presParOf" srcId="{033986D6-AC1C-4A7A-BB59-6EE3CB0E6E89}" destId="{75BCBC0E-1C05-48BE-A41D-2052F0708ABD}" srcOrd="3" destOrd="0" presId="urn:microsoft.com/office/officeart/2018/5/layout/CenteredIconLabelDescriptionList"/>
    <dgm:cxn modelId="{CD2B0D28-2849-441C-AC2A-4906A1D584E7}" type="presParOf" srcId="{033986D6-AC1C-4A7A-BB59-6EE3CB0E6E89}" destId="{7E304787-544B-4B6B-A7A3-F1610ECB66CF}" srcOrd="4" destOrd="0" presId="urn:microsoft.com/office/officeart/2018/5/layout/CenteredIconLabelDescriptionList"/>
    <dgm:cxn modelId="{761356EB-3C49-4A31-A9AF-0CDE682C6B8D}" type="presParOf" srcId="{D80743ED-9833-44CD-8D20-A77795FEC287}" destId="{7B514A53-04D0-4E1E-9DE6-7454FCE451B9}" srcOrd="5" destOrd="0" presId="urn:microsoft.com/office/officeart/2018/5/layout/CenteredIconLabelDescriptionList"/>
    <dgm:cxn modelId="{5FE39200-2609-4FC2-87DC-4C4BF0460A92}" type="presParOf" srcId="{D80743ED-9833-44CD-8D20-A77795FEC287}" destId="{EF7109F5-DDA8-46CD-811B-25B01DDC3FBC}" srcOrd="6" destOrd="0" presId="urn:microsoft.com/office/officeart/2018/5/layout/CenteredIconLabelDescriptionList"/>
    <dgm:cxn modelId="{5E04B021-08F7-4277-8055-D9B2ACE8912A}" type="presParOf" srcId="{EF7109F5-DDA8-46CD-811B-25B01DDC3FBC}" destId="{DE4F8C7A-86DA-4A6C-8CC4-60FE5BF0CFFA}" srcOrd="0" destOrd="0" presId="urn:microsoft.com/office/officeart/2018/5/layout/CenteredIconLabelDescriptionList"/>
    <dgm:cxn modelId="{06D81CD1-993D-448D-A1B9-D543F6B5D0A6}" type="presParOf" srcId="{EF7109F5-DDA8-46CD-811B-25B01DDC3FBC}" destId="{E260A94C-DB3A-47A8-A6E3-23AA9598A6E7}" srcOrd="1" destOrd="0" presId="urn:microsoft.com/office/officeart/2018/5/layout/CenteredIconLabelDescriptionList"/>
    <dgm:cxn modelId="{5393C968-FA7E-4B26-8B75-9805264A991A}" type="presParOf" srcId="{EF7109F5-DDA8-46CD-811B-25B01DDC3FBC}" destId="{0D7CC48D-4D06-46AE-ACFB-04E2850C2DBE}" srcOrd="2" destOrd="0" presId="urn:microsoft.com/office/officeart/2018/5/layout/CenteredIconLabelDescriptionList"/>
    <dgm:cxn modelId="{C58BF89F-D722-470C-8426-6AA4691FC387}" type="presParOf" srcId="{EF7109F5-DDA8-46CD-811B-25B01DDC3FBC}" destId="{55876149-7517-40D0-83C0-7A7DFBD74265}" srcOrd="3" destOrd="0" presId="urn:microsoft.com/office/officeart/2018/5/layout/CenteredIconLabelDescriptionList"/>
    <dgm:cxn modelId="{0E62C6C6-52DD-4548-A409-9AF0198BD717}" type="presParOf" srcId="{EF7109F5-DDA8-46CD-811B-25B01DDC3FBC}" destId="{B9A97CF5-257D-4071-B181-E4D73B2B5720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523A74-4C95-4EE3-9BFF-727607262A8A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5B73889-D663-45F0-B32F-8D36FE1B49CD}">
      <dgm:prSet/>
      <dgm:spPr/>
      <dgm:t>
        <a:bodyPr/>
        <a:lstStyle/>
        <a:p>
          <a:r>
            <a:rPr lang="en-US" dirty="0"/>
            <a:t>Homework: Business Rules</a:t>
          </a:r>
        </a:p>
      </dgm:t>
    </dgm:pt>
    <dgm:pt modelId="{1AA439CC-48A1-45A8-A6AA-AC7ABC25D0A5}" type="parTrans" cxnId="{1F7583F6-4DA9-444F-A4FB-6E2DF7F68185}">
      <dgm:prSet/>
      <dgm:spPr/>
      <dgm:t>
        <a:bodyPr/>
        <a:lstStyle/>
        <a:p>
          <a:endParaRPr lang="en-US"/>
        </a:p>
      </dgm:t>
    </dgm:pt>
    <dgm:pt modelId="{56B34B1A-CC8C-41B4-973D-F85EA3E99462}" type="sibTrans" cxnId="{1F7583F6-4DA9-444F-A4FB-6E2DF7F68185}">
      <dgm:prSet/>
      <dgm:spPr/>
      <dgm:t>
        <a:bodyPr/>
        <a:lstStyle/>
        <a:p>
          <a:endParaRPr lang="en-US"/>
        </a:p>
      </dgm:t>
    </dgm:pt>
    <dgm:pt modelId="{7857E587-A3C9-46AA-9B1E-E9C56654628F}">
      <dgm:prSet/>
      <dgm:spPr/>
      <dgm:t>
        <a:bodyPr/>
        <a:lstStyle/>
        <a:p>
          <a:r>
            <a:rPr lang="en-US" dirty="0"/>
            <a:t>We would encourage you to block of 30-60 minutes per week</a:t>
          </a:r>
          <a:endParaRPr lang="en-US" dirty="0">
            <a:highlight>
              <a:srgbClr val="FFFF00"/>
            </a:highlight>
          </a:endParaRPr>
        </a:p>
      </dgm:t>
    </dgm:pt>
    <dgm:pt modelId="{C1AE66D1-7CCA-45EB-B542-3BD7FC88B94D}" type="parTrans" cxnId="{FEE55A29-C6B4-4BFA-984D-510F6A7CDB14}">
      <dgm:prSet/>
      <dgm:spPr/>
      <dgm:t>
        <a:bodyPr/>
        <a:lstStyle/>
        <a:p>
          <a:endParaRPr lang="en-US"/>
        </a:p>
      </dgm:t>
    </dgm:pt>
    <dgm:pt modelId="{3460EC30-184E-46AB-B046-714A2117B659}" type="sibTrans" cxnId="{FEE55A29-C6B4-4BFA-984D-510F6A7CDB14}">
      <dgm:prSet/>
      <dgm:spPr/>
      <dgm:t>
        <a:bodyPr/>
        <a:lstStyle/>
        <a:p>
          <a:endParaRPr lang="en-US"/>
        </a:p>
      </dgm:t>
    </dgm:pt>
    <dgm:pt modelId="{4E89711A-A704-465E-A788-2777FDB58819}">
      <dgm:prSet/>
      <dgm:spPr/>
      <dgm:t>
        <a:bodyPr/>
        <a:lstStyle/>
        <a:p>
          <a:r>
            <a:rPr lang="en-US" dirty="0"/>
            <a:t>Due: Friday, August 13</a:t>
          </a:r>
          <a:endParaRPr lang="en-US" dirty="0">
            <a:highlight>
              <a:srgbClr val="FFFF00"/>
            </a:highlight>
          </a:endParaRPr>
        </a:p>
      </dgm:t>
    </dgm:pt>
    <dgm:pt modelId="{8E8C65DE-B266-4786-B893-F6C9EB8910A9}" type="parTrans" cxnId="{6EEA7682-0179-4349-949B-360B9B9CDCCD}">
      <dgm:prSet/>
      <dgm:spPr/>
      <dgm:t>
        <a:bodyPr/>
        <a:lstStyle/>
        <a:p>
          <a:endParaRPr lang="en-US"/>
        </a:p>
      </dgm:t>
    </dgm:pt>
    <dgm:pt modelId="{2CEA5F2D-6D0E-4B5D-BCCB-CEC77FC77851}" type="sibTrans" cxnId="{6EEA7682-0179-4349-949B-360B9B9CDCCD}">
      <dgm:prSet/>
      <dgm:spPr/>
      <dgm:t>
        <a:bodyPr/>
        <a:lstStyle/>
        <a:p>
          <a:endParaRPr lang="en-US"/>
        </a:p>
      </dgm:t>
    </dgm:pt>
    <dgm:pt modelId="{D3DE5100-298D-40DB-BC56-DAF896E72DCA}">
      <dgm:prSet/>
      <dgm:spPr/>
      <dgm:t>
        <a:bodyPr/>
        <a:lstStyle/>
        <a:p>
          <a:r>
            <a:rPr lang="en-US" dirty="0"/>
            <a:t>Next Meeting: August</a:t>
          </a:r>
        </a:p>
      </dgm:t>
    </dgm:pt>
    <dgm:pt modelId="{5804AB21-CD1E-4854-8CEA-CBB575C3C83A}" type="parTrans" cxnId="{EA1F7CBC-A2A4-4D28-947A-81FE1E5D8F45}">
      <dgm:prSet/>
      <dgm:spPr/>
      <dgm:t>
        <a:bodyPr/>
        <a:lstStyle/>
        <a:p>
          <a:endParaRPr lang="en-US"/>
        </a:p>
      </dgm:t>
    </dgm:pt>
    <dgm:pt modelId="{99D4424A-E3E5-4AFA-8668-13C3FA763162}" type="sibTrans" cxnId="{EA1F7CBC-A2A4-4D28-947A-81FE1E5D8F45}">
      <dgm:prSet/>
      <dgm:spPr/>
      <dgm:t>
        <a:bodyPr/>
        <a:lstStyle/>
        <a:p>
          <a:endParaRPr lang="en-US"/>
        </a:p>
      </dgm:t>
    </dgm:pt>
    <dgm:pt modelId="{0252F62A-2D9B-4143-AF08-CAB49693A3E8}">
      <dgm:prSet/>
      <dgm:spPr/>
      <dgm:t>
        <a:bodyPr/>
        <a:lstStyle/>
        <a:p>
          <a:r>
            <a:rPr lang="en-US" dirty="0"/>
            <a:t>Will send a Doodle poll to find a date</a:t>
          </a:r>
        </a:p>
      </dgm:t>
    </dgm:pt>
    <dgm:pt modelId="{6BE8FD61-D2C8-404F-BF82-7CED5213AFFA}" type="parTrans" cxnId="{8F305688-0223-4481-A496-C0D5F7441F53}">
      <dgm:prSet/>
      <dgm:spPr/>
      <dgm:t>
        <a:bodyPr/>
        <a:lstStyle/>
        <a:p>
          <a:endParaRPr lang="en-US"/>
        </a:p>
      </dgm:t>
    </dgm:pt>
    <dgm:pt modelId="{F63AD51D-6557-4F85-A9B8-2DAC916770DC}" type="sibTrans" cxnId="{8F305688-0223-4481-A496-C0D5F7441F53}">
      <dgm:prSet/>
      <dgm:spPr/>
      <dgm:t>
        <a:bodyPr/>
        <a:lstStyle/>
        <a:p>
          <a:endParaRPr lang="en-US"/>
        </a:p>
      </dgm:t>
    </dgm:pt>
    <dgm:pt modelId="{872BBAF3-6612-4B4D-9295-ACD691BCF8B7}">
      <dgm:prSet/>
      <dgm:spPr/>
      <dgm:t>
        <a:bodyPr/>
        <a:lstStyle/>
        <a:p>
          <a:r>
            <a:rPr lang="en-US" dirty="0"/>
            <a:t>Next meeting will focus on the next set of review material</a:t>
          </a:r>
        </a:p>
      </dgm:t>
    </dgm:pt>
    <dgm:pt modelId="{5853A192-B98C-4561-8383-277BCBED1D8A}" type="parTrans" cxnId="{2446442F-5FFB-4521-9960-94D2BFEEA6D8}">
      <dgm:prSet/>
      <dgm:spPr/>
      <dgm:t>
        <a:bodyPr/>
        <a:lstStyle/>
        <a:p>
          <a:endParaRPr lang="en-US"/>
        </a:p>
      </dgm:t>
    </dgm:pt>
    <dgm:pt modelId="{C7FA2BA7-6860-49B1-9954-8C98528CD85A}" type="sibTrans" cxnId="{2446442F-5FFB-4521-9960-94D2BFEEA6D8}">
      <dgm:prSet/>
      <dgm:spPr/>
      <dgm:t>
        <a:bodyPr/>
        <a:lstStyle/>
        <a:p>
          <a:endParaRPr lang="en-US"/>
        </a:p>
      </dgm:t>
    </dgm:pt>
    <dgm:pt modelId="{8AB23570-B4F1-46CE-B91D-54524084BF9A}">
      <dgm:prSet/>
      <dgm:spPr/>
      <dgm:t>
        <a:bodyPr/>
        <a:lstStyle/>
        <a:p>
          <a:r>
            <a:rPr lang="en-US" dirty="0"/>
            <a:t>Consider blocking time with office hours</a:t>
          </a:r>
        </a:p>
      </dgm:t>
    </dgm:pt>
    <dgm:pt modelId="{8C82F438-F160-4CA7-9254-99A2EA56DFE8}" type="parTrans" cxnId="{023355D3-72C6-4DCA-8F8F-287E1CB47B1F}">
      <dgm:prSet/>
      <dgm:spPr/>
      <dgm:t>
        <a:bodyPr/>
        <a:lstStyle/>
        <a:p>
          <a:endParaRPr lang="en-US"/>
        </a:p>
      </dgm:t>
    </dgm:pt>
    <dgm:pt modelId="{4B0DFDBD-1EA3-4E80-88EB-49591B2C04D8}" type="sibTrans" cxnId="{023355D3-72C6-4DCA-8F8F-287E1CB47B1F}">
      <dgm:prSet/>
      <dgm:spPr/>
      <dgm:t>
        <a:bodyPr/>
        <a:lstStyle/>
        <a:p>
          <a:endParaRPr lang="en-US"/>
        </a:p>
      </dgm:t>
    </dgm:pt>
    <dgm:pt modelId="{FEC92EB2-3405-44DA-A6A0-18632EBB5F97}" type="pres">
      <dgm:prSet presAssocID="{A1523A74-4C95-4EE3-9BFF-727607262A8A}" presName="linear" presStyleCnt="0">
        <dgm:presLayoutVars>
          <dgm:dir/>
          <dgm:animLvl val="lvl"/>
          <dgm:resizeHandles val="exact"/>
        </dgm:presLayoutVars>
      </dgm:prSet>
      <dgm:spPr/>
    </dgm:pt>
    <dgm:pt modelId="{989DD041-FA4C-46E7-9B2A-FDCF6A8969CC}" type="pres">
      <dgm:prSet presAssocID="{75B73889-D663-45F0-B32F-8D36FE1B49CD}" presName="parentLin" presStyleCnt="0"/>
      <dgm:spPr/>
    </dgm:pt>
    <dgm:pt modelId="{D827DA0B-D478-4BF9-A487-EA724B74C7BD}" type="pres">
      <dgm:prSet presAssocID="{75B73889-D663-45F0-B32F-8D36FE1B49CD}" presName="parentLeftMargin" presStyleLbl="node1" presStyleIdx="0" presStyleCnt="2"/>
      <dgm:spPr/>
    </dgm:pt>
    <dgm:pt modelId="{B4AC9088-F0E8-40BE-B5E7-68198A3EC60C}" type="pres">
      <dgm:prSet presAssocID="{75B73889-D663-45F0-B32F-8D36FE1B49C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F68AC7C-8719-49D3-951F-82E876797E48}" type="pres">
      <dgm:prSet presAssocID="{75B73889-D663-45F0-B32F-8D36FE1B49CD}" presName="negativeSpace" presStyleCnt="0"/>
      <dgm:spPr/>
    </dgm:pt>
    <dgm:pt modelId="{FFD3279B-5D04-477D-AA44-AD5DD95DF1C8}" type="pres">
      <dgm:prSet presAssocID="{75B73889-D663-45F0-B32F-8D36FE1B49CD}" presName="childText" presStyleLbl="conFgAcc1" presStyleIdx="0" presStyleCnt="2">
        <dgm:presLayoutVars>
          <dgm:bulletEnabled val="1"/>
        </dgm:presLayoutVars>
      </dgm:prSet>
      <dgm:spPr/>
    </dgm:pt>
    <dgm:pt modelId="{E9BD074F-A201-49E0-AA5E-0B3D10387D79}" type="pres">
      <dgm:prSet presAssocID="{56B34B1A-CC8C-41B4-973D-F85EA3E99462}" presName="spaceBetweenRectangles" presStyleCnt="0"/>
      <dgm:spPr/>
    </dgm:pt>
    <dgm:pt modelId="{754B2922-EBA6-4571-9A9A-3446FB02292E}" type="pres">
      <dgm:prSet presAssocID="{D3DE5100-298D-40DB-BC56-DAF896E72DCA}" presName="parentLin" presStyleCnt="0"/>
      <dgm:spPr/>
    </dgm:pt>
    <dgm:pt modelId="{896483A5-B126-46A0-8A53-DFC2BA7D0C05}" type="pres">
      <dgm:prSet presAssocID="{D3DE5100-298D-40DB-BC56-DAF896E72DCA}" presName="parentLeftMargin" presStyleLbl="node1" presStyleIdx="0" presStyleCnt="2"/>
      <dgm:spPr/>
    </dgm:pt>
    <dgm:pt modelId="{9A81B581-8F7C-4E5B-8B16-79306363D3A1}" type="pres">
      <dgm:prSet presAssocID="{D3DE5100-298D-40DB-BC56-DAF896E72DC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20E841A-2203-4956-8FB8-C804C0E1DCA7}" type="pres">
      <dgm:prSet presAssocID="{D3DE5100-298D-40DB-BC56-DAF896E72DCA}" presName="negativeSpace" presStyleCnt="0"/>
      <dgm:spPr/>
    </dgm:pt>
    <dgm:pt modelId="{0F91517E-46EE-479A-9047-6681F675C7CB}" type="pres">
      <dgm:prSet presAssocID="{D3DE5100-298D-40DB-BC56-DAF896E72DC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07ADD13-1D00-4A53-A5D6-3E67849D81E2}" type="presOf" srcId="{75B73889-D663-45F0-B32F-8D36FE1B49CD}" destId="{B4AC9088-F0E8-40BE-B5E7-68198A3EC60C}" srcOrd="1" destOrd="0" presId="urn:microsoft.com/office/officeart/2005/8/layout/list1"/>
    <dgm:cxn modelId="{FEE55A29-C6B4-4BFA-984D-510F6A7CDB14}" srcId="{75B73889-D663-45F0-B32F-8D36FE1B49CD}" destId="{7857E587-A3C9-46AA-9B1E-E9C56654628F}" srcOrd="0" destOrd="0" parTransId="{C1AE66D1-7CCA-45EB-B542-3BD7FC88B94D}" sibTransId="{3460EC30-184E-46AB-B046-714A2117B659}"/>
    <dgm:cxn modelId="{2446442F-5FFB-4521-9960-94D2BFEEA6D8}" srcId="{D3DE5100-298D-40DB-BC56-DAF896E72DCA}" destId="{872BBAF3-6612-4B4D-9295-ACD691BCF8B7}" srcOrd="1" destOrd="0" parTransId="{5853A192-B98C-4561-8383-277BCBED1D8A}" sibTransId="{C7FA2BA7-6860-49B1-9954-8C98528CD85A}"/>
    <dgm:cxn modelId="{64F5A53D-8DEE-4E23-84D6-F5D8C58124BB}" type="presOf" srcId="{4E89711A-A704-465E-A788-2777FDB58819}" destId="{FFD3279B-5D04-477D-AA44-AD5DD95DF1C8}" srcOrd="0" destOrd="2" presId="urn:microsoft.com/office/officeart/2005/8/layout/list1"/>
    <dgm:cxn modelId="{6EEA7682-0179-4349-949B-360B9B9CDCCD}" srcId="{75B73889-D663-45F0-B32F-8D36FE1B49CD}" destId="{4E89711A-A704-465E-A788-2777FDB58819}" srcOrd="2" destOrd="0" parTransId="{8E8C65DE-B266-4786-B893-F6C9EB8910A9}" sibTransId="{2CEA5F2D-6D0E-4B5D-BCCB-CEC77FC77851}"/>
    <dgm:cxn modelId="{8F305688-0223-4481-A496-C0D5F7441F53}" srcId="{D3DE5100-298D-40DB-BC56-DAF896E72DCA}" destId="{0252F62A-2D9B-4143-AF08-CAB49693A3E8}" srcOrd="0" destOrd="0" parTransId="{6BE8FD61-D2C8-404F-BF82-7CED5213AFFA}" sibTransId="{F63AD51D-6557-4F85-A9B8-2DAC916770DC}"/>
    <dgm:cxn modelId="{3F041D8D-203C-4ABF-83E1-666F9EAF356E}" type="presOf" srcId="{8AB23570-B4F1-46CE-B91D-54524084BF9A}" destId="{FFD3279B-5D04-477D-AA44-AD5DD95DF1C8}" srcOrd="0" destOrd="1" presId="urn:microsoft.com/office/officeart/2005/8/layout/list1"/>
    <dgm:cxn modelId="{720193AA-6AC7-48D9-A28F-FE2DE077AF03}" type="presOf" srcId="{872BBAF3-6612-4B4D-9295-ACD691BCF8B7}" destId="{0F91517E-46EE-479A-9047-6681F675C7CB}" srcOrd="0" destOrd="1" presId="urn:microsoft.com/office/officeart/2005/8/layout/list1"/>
    <dgm:cxn modelId="{CF3A06B4-5E4A-42AC-8CE1-D34062C4C1FF}" type="presOf" srcId="{A1523A74-4C95-4EE3-9BFF-727607262A8A}" destId="{FEC92EB2-3405-44DA-A6A0-18632EBB5F97}" srcOrd="0" destOrd="0" presId="urn:microsoft.com/office/officeart/2005/8/layout/list1"/>
    <dgm:cxn modelId="{EA1F7CBC-A2A4-4D28-947A-81FE1E5D8F45}" srcId="{A1523A74-4C95-4EE3-9BFF-727607262A8A}" destId="{D3DE5100-298D-40DB-BC56-DAF896E72DCA}" srcOrd="1" destOrd="0" parTransId="{5804AB21-CD1E-4854-8CEA-CBB575C3C83A}" sibTransId="{99D4424A-E3E5-4AFA-8668-13C3FA763162}"/>
    <dgm:cxn modelId="{574FDDC2-8EAF-4099-B81B-E41BFA470CDA}" type="presOf" srcId="{0252F62A-2D9B-4143-AF08-CAB49693A3E8}" destId="{0F91517E-46EE-479A-9047-6681F675C7CB}" srcOrd="0" destOrd="0" presId="urn:microsoft.com/office/officeart/2005/8/layout/list1"/>
    <dgm:cxn modelId="{74004FD1-CEE0-4F00-B732-8FC6DACC7751}" type="presOf" srcId="{7857E587-A3C9-46AA-9B1E-E9C56654628F}" destId="{FFD3279B-5D04-477D-AA44-AD5DD95DF1C8}" srcOrd="0" destOrd="0" presId="urn:microsoft.com/office/officeart/2005/8/layout/list1"/>
    <dgm:cxn modelId="{2D7C38D3-BD89-4B80-9BD2-47EC5E131ED0}" type="presOf" srcId="{75B73889-D663-45F0-B32F-8D36FE1B49CD}" destId="{D827DA0B-D478-4BF9-A487-EA724B74C7BD}" srcOrd="0" destOrd="0" presId="urn:microsoft.com/office/officeart/2005/8/layout/list1"/>
    <dgm:cxn modelId="{023355D3-72C6-4DCA-8F8F-287E1CB47B1F}" srcId="{75B73889-D663-45F0-B32F-8D36FE1B49CD}" destId="{8AB23570-B4F1-46CE-B91D-54524084BF9A}" srcOrd="1" destOrd="0" parTransId="{8C82F438-F160-4CA7-9254-99A2EA56DFE8}" sibTransId="{4B0DFDBD-1EA3-4E80-88EB-49591B2C04D8}"/>
    <dgm:cxn modelId="{52B9BDDB-5B56-4038-A260-810FF5D8824F}" type="presOf" srcId="{D3DE5100-298D-40DB-BC56-DAF896E72DCA}" destId="{896483A5-B126-46A0-8A53-DFC2BA7D0C05}" srcOrd="0" destOrd="0" presId="urn:microsoft.com/office/officeart/2005/8/layout/list1"/>
    <dgm:cxn modelId="{A78092F2-8AAD-4884-A01B-A87984A02E5B}" type="presOf" srcId="{D3DE5100-298D-40DB-BC56-DAF896E72DCA}" destId="{9A81B581-8F7C-4E5B-8B16-79306363D3A1}" srcOrd="1" destOrd="0" presId="urn:microsoft.com/office/officeart/2005/8/layout/list1"/>
    <dgm:cxn modelId="{1F7583F6-4DA9-444F-A4FB-6E2DF7F68185}" srcId="{A1523A74-4C95-4EE3-9BFF-727607262A8A}" destId="{75B73889-D663-45F0-B32F-8D36FE1B49CD}" srcOrd="0" destOrd="0" parTransId="{1AA439CC-48A1-45A8-A6AA-AC7ABC25D0A5}" sibTransId="{56B34B1A-CC8C-41B4-973D-F85EA3E99462}"/>
    <dgm:cxn modelId="{957B772D-4890-45CB-8774-E7477A4D6C82}" type="presParOf" srcId="{FEC92EB2-3405-44DA-A6A0-18632EBB5F97}" destId="{989DD041-FA4C-46E7-9B2A-FDCF6A8969CC}" srcOrd="0" destOrd="0" presId="urn:microsoft.com/office/officeart/2005/8/layout/list1"/>
    <dgm:cxn modelId="{2FFD8E1E-1DD2-434D-9AAF-D946EC4CDD11}" type="presParOf" srcId="{989DD041-FA4C-46E7-9B2A-FDCF6A8969CC}" destId="{D827DA0B-D478-4BF9-A487-EA724B74C7BD}" srcOrd="0" destOrd="0" presId="urn:microsoft.com/office/officeart/2005/8/layout/list1"/>
    <dgm:cxn modelId="{7BD63C48-3AEF-4C86-BAA7-16A5A56F7CDB}" type="presParOf" srcId="{989DD041-FA4C-46E7-9B2A-FDCF6A8969CC}" destId="{B4AC9088-F0E8-40BE-B5E7-68198A3EC60C}" srcOrd="1" destOrd="0" presId="urn:microsoft.com/office/officeart/2005/8/layout/list1"/>
    <dgm:cxn modelId="{039A0A00-470E-4246-A26D-206F5DA4A869}" type="presParOf" srcId="{FEC92EB2-3405-44DA-A6A0-18632EBB5F97}" destId="{4F68AC7C-8719-49D3-951F-82E876797E48}" srcOrd="1" destOrd="0" presId="urn:microsoft.com/office/officeart/2005/8/layout/list1"/>
    <dgm:cxn modelId="{BB431E7F-C76B-4BF4-8653-C4D86239B2B8}" type="presParOf" srcId="{FEC92EB2-3405-44DA-A6A0-18632EBB5F97}" destId="{FFD3279B-5D04-477D-AA44-AD5DD95DF1C8}" srcOrd="2" destOrd="0" presId="urn:microsoft.com/office/officeart/2005/8/layout/list1"/>
    <dgm:cxn modelId="{8FB6B61F-B187-44F9-BB7C-7AC256279BD3}" type="presParOf" srcId="{FEC92EB2-3405-44DA-A6A0-18632EBB5F97}" destId="{E9BD074F-A201-49E0-AA5E-0B3D10387D79}" srcOrd="3" destOrd="0" presId="urn:microsoft.com/office/officeart/2005/8/layout/list1"/>
    <dgm:cxn modelId="{5D4A19DF-04B7-4E53-A33B-73CF89F9C0CF}" type="presParOf" srcId="{FEC92EB2-3405-44DA-A6A0-18632EBB5F97}" destId="{754B2922-EBA6-4571-9A9A-3446FB02292E}" srcOrd="4" destOrd="0" presId="urn:microsoft.com/office/officeart/2005/8/layout/list1"/>
    <dgm:cxn modelId="{5AB46BE3-1E49-4CC0-BCEB-4E361766C7D3}" type="presParOf" srcId="{754B2922-EBA6-4571-9A9A-3446FB02292E}" destId="{896483A5-B126-46A0-8A53-DFC2BA7D0C05}" srcOrd="0" destOrd="0" presId="urn:microsoft.com/office/officeart/2005/8/layout/list1"/>
    <dgm:cxn modelId="{4926ED13-C1AE-41FA-BF3E-88A0576C0E14}" type="presParOf" srcId="{754B2922-EBA6-4571-9A9A-3446FB02292E}" destId="{9A81B581-8F7C-4E5B-8B16-79306363D3A1}" srcOrd="1" destOrd="0" presId="urn:microsoft.com/office/officeart/2005/8/layout/list1"/>
    <dgm:cxn modelId="{CE80E590-61F8-4308-B3D7-7DE1F785A233}" type="presParOf" srcId="{FEC92EB2-3405-44DA-A6A0-18632EBB5F97}" destId="{020E841A-2203-4956-8FB8-C804C0E1DCA7}" srcOrd="5" destOrd="0" presId="urn:microsoft.com/office/officeart/2005/8/layout/list1"/>
    <dgm:cxn modelId="{85499F99-8099-4CF7-AA72-DA1AB1551F7B}" type="presParOf" srcId="{FEC92EB2-3405-44DA-A6A0-18632EBB5F97}" destId="{0F91517E-46EE-479A-9047-6681F675C7C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6A1EAA-32E6-44AD-B686-8B1885C7426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5F8C8E3B-1C8B-46D0-BF02-E6A7DFC84FE6}">
      <dgm:prSet/>
      <dgm:spPr/>
      <dgm:t>
        <a:bodyPr/>
        <a:lstStyle/>
        <a:p>
          <a:r>
            <a:rPr lang="en-US" dirty="0"/>
            <a:t>Please email or call with questions, comments, or funny jokes.</a:t>
          </a:r>
        </a:p>
      </dgm:t>
    </dgm:pt>
    <dgm:pt modelId="{11AE683E-8B21-41DB-800D-35D9C0AA2CD4}" type="parTrans" cxnId="{6CDBA784-584B-4C3B-8A8F-99BAE051DCB2}">
      <dgm:prSet/>
      <dgm:spPr/>
      <dgm:t>
        <a:bodyPr/>
        <a:lstStyle/>
        <a:p>
          <a:endParaRPr lang="en-US"/>
        </a:p>
      </dgm:t>
    </dgm:pt>
    <dgm:pt modelId="{AAD4F5B3-04D5-4387-A1CA-BEFD5FBC5DA5}" type="sibTrans" cxnId="{6CDBA784-584B-4C3B-8A8F-99BAE051DCB2}">
      <dgm:prSet/>
      <dgm:spPr/>
      <dgm:t>
        <a:bodyPr/>
        <a:lstStyle/>
        <a:p>
          <a:endParaRPr lang="en-US"/>
        </a:p>
      </dgm:t>
    </dgm:pt>
    <dgm:pt modelId="{C79C6F27-063D-49C7-9549-FFAB3F4764D7}">
      <dgm:prSet/>
      <dgm:spPr/>
      <dgm:t>
        <a:bodyPr/>
        <a:lstStyle/>
        <a:p>
          <a:r>
            <a:rPr lang="en-US" dirty="0"/>
            <a:t>Beth Parilla bparilla@immregistries.org 202.552.5995 </a:t>
          </a:r>
        </a:p>
      </dgm:t>
    </dgm:pt>
    <dgm:pt modelId="{25C42958-B256-4BF1-BA46-D762A7A6F4F8}" type="parTrans" cxnId="{E1647B8D-E407-4636-B6D2-369D52B37581}">
      <dgm:prSet/>
      <dgm:spPr/>
      <dgm:t>
        <a:bodyPr/>
        <a:lstStyle/>
        <a:p>
          <a:endParaRPr lang="en-US"/>
        </a:p>
      </dgm:t>
    </dgm:pt>
    <dgm:pt modelId="{24A006E1-6F23-448B-923F-A31D93C149D4}" type="sibTrans" cxnId="{E1647B8D-E407-4636-B6D2-369D52B37581}">
      <dgm:prSet/>
      <dgm:spPr/>
      <dgm:t>
        <a:bodyPr/>
        <a:lstStyle/>
        <a:p>
          <a:endParaRPr lang="en-US"/>
        </a:p>
      </dgm:t>
    </dgm:pt>
    <dgm:pt modelId="{6928C646-3008-420E-9C78-E517698F89E7}" type="pres">
      <dgm:prSet presAssocID="{9F6A1EAA-32E6-44AD-B686-8B1885C7426C}" presName="root" presStyleCnt="0">
        <dgm:presLayoutVars>
          <dgm:dir/>
          <dgm:resizeHandles val="exact"/>
        </dgm:presLayoutVars>
      </dgm:prSet>
      <dgm:spPr/>
    </dgm:pt>
    <dgm:pt modelId="{784CAC57-4815-46DE-88CF-22AE0AAEDD0C}" type="pres">
      <dgm:prSet presAssocID="{9F6A1EAA-32E6-44AD-B686-8B1885C7426C}" presName="container" presStyleCnt="0">
        <dgm:presLayoutVars>
          <dgm:dir/>
          <dgm:resizeHandles val="exact"/>
        </dgm:presLayoutVars>
      </dgm:prSet>
      <dgm:spPr/>
    </dgm:pt>
    <dgm:pt modelId="{795ED522-C521-48A3-95E8-147D03272C53}" type="pres">
      <dgm:prSet presAssocID="{5F8C8E3B-1C8B-46D0-BF02-E6A7DFC84FE6}" presName="compNode" presStyleCnt="0"/>
      <dgm:spPr/>
    </dgm:pt>
    <dgm:pt modelId="{EB7484DC-CD8D-4D7A-B1A0-38C863ADFBBA}" type="pres">
      <dgm:prSet presAssocID="{5F8C8E3B-1C8B-46D0-BF02-E6A7DFC84FE6}" presName="iconBgRect" presStyleLbl="bgShp" presStyleIdx="0" presStyleCnt="2"/>
      <dgm:spPr/>
    </dgm:pt>
    <dgm:pt modelId="{32BA0EF9-C156-4E20-AC46-34FB67307D10}" type="pres">
      <dgm:prSet presAssocID="{5F8C8E3B-1C8B-46D0-BF02-E6A7DFC84FE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D14B2285-64B0-4C71-AFEF-2ED61DB63F1E}" type="pres">
      <dgm:prSet presAssocID="{5F8C8E3B-1C8B-46D0-BF02-E6A7DFC84FE6}" presName="spaceRect" presStyleCnt="0"/>
      <dgm:spPr/>
    </dgm:pt>
    <dgm:pt modelId="{3C557A79-2931-4E7A-80F2-4B3D87A390F2}" type="pres">
      <dgm:prSet presAssocID="{5F8C8E3B-1C8B-46D0-BF02-E6A7DFC84FE6}" presName="textRect" presStyleLbl="revTx" presStyleIdx="0" presStyleCnt="2">
        <dgm:presLayoutVars>
          <dgm:chMax val="1"/>
          <dgm:chPref val="1"/>
        </dgm:presLayoutVars>
      </dgm:prSet>
      <dgm:spPr/>
    </dgm:pt>
    <dgm:pt modelId="{88A0D454-67EB-4996-B072-B99600678547}" type="pres">
      <dgm:prSet presAssocID="{AAD4F5B3-04D5-4387-A1CA-BEFD5FBC5DA5}" presName="sibTrans" presStyleLbl="sibTrans2D1" presStyleIdx="0" presStyleCnt="0"/>
      <dgm:spPr/>
    </dgm:pt>
    <dgm:pt modelId="{EB841A1C-17B0-45B3-A473-C34F9175EE0C}" type="pres">
      <dgm:prSet presAssocID="{C79C6F27-063D-49C7-9549-FFAB3F4764D7}" presName="compNode" presStyleCnt="0"/>
      <dgm:spPr/>
    </dgm:pt>
    <dgm:pt modelId="{D7E93C98-2C08-4A88-961B-E74DCDEA3B75}" type="pres">
      <dgm:prSet presAssocID="{C79C6F27-063D-49C7-9549-FFAB3F4764D7}" presName="iconBgRect" presStyleLbl="bgShp" presStyleIdx="1" presStyleCnt="2"/>
      <dgm:spPr/>
    </dgm:pt>
    <dgm:pt modelId="{D612381E-CB26-4A38-A51B-1DCD0439F5AA}" type="pres">
      <dgm:prSet presAssocID="{C79C6F27-063D-49C7-9549-FFAB3F4764D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14F781BF-94B7-4E88-81D5-9BCF17686BBC}" type="pres">
      <dgm:prSet presAssocID="{C79C6F27-063D-49C7-9549-FFAB3F4764D7}" presName="spaceRect" presStyleCnt="0"/>
      <dgm:spPr/>
    </dgm:pt>
    <dgm:pt modelId="{5CF1089F-FC4D-4A97-8B9C-82D8DC71F4E3}" type="pres">
      <dgm:prSet presAssocID="{C79C6F27-063D-49C7-9549-FFAB3F4764D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A3B5B43-9E82-46B3-89F4-EC2DC470B22C}" type="presOf" srcId="{AAD4F5B3-04D5-4387-A1CA-BEFD5FBC5DA5}" destId="{88A0D454-67EB-4996-B072-B99600678547}" srcOrd="0" destOrd="0" presId="urn:microsoft.com/office/officeart/2018/2/layout/IconCircleList"/>
    <dgm:cxn modelId="{029E1564-6153-4652-BF79-663B72D679BA}" type="presOf" srcId="{5F8C8E3B-1C8B-46D0-BF02-E6A7DFC84FE6}" destId="{3C557A79-2931-4E7A-80F2-4B3D87A390F2}" srcOrd="0" destOrd="0" presId="urn:microsoft.com/office/officeart/2018/2/layout/IconCircleList"/>
    <dgm:cxn modelId="{DC41754F-FA92-4346-B971-66C42B6051A2}" type="presOf" srcId="{C79C6F27-063D-49C7-9549-FFAB3F4764D7}" destId="{5CF1089F-FC4D-4A97-8B9C-82D8DC71F4E3}" srcOrd="0" destOrd="0" presId="urn:microsoft.com/office/officeart/2018/2/layout/IconCircleList"/>
    <dgm:cxn modelId="{6CDBA784-584B-4C3B-8A8F-99BAE051DCB2}" srcId="{9F6A1EAA-32E6-44AD-B686-8B1885C7426C}" destId="{5F8C8E3B-1C8B-46D0-BF02-E6A7DFC84FE6}" srcOrd="0" destOrd="0" parTransId="{11AE683E-8B21-41DB-800D-35D9C0AA2CD4}" sibTransId="{AAD4F5B3-04D5-4387-A1CA-BEFD5FBC5DA5}"/>
    <dgm:cxn modelId="{E1647B8D-E407-4636-B6D2-369D52B37581}" srcId="{9F6A1EAA-32E6-44AD-B686-8B1885C7426C}" destId="{C79C6F27-063D-49C7-9549-FFAB3F4764D7}" srcOrd="1" destOrd="0" parTransId="{25C42958-B256-4BF1-BA46-D762A7A6F4F8}" sibTransId="{24A006E1-6F23-448B-923F-A31D93C149D4}"/>
    <dgm:cxn modelId="{B84A71A4-C980-4063-8F4B-3DBF6E828A1A}" type="presOf" srcId="{9F6A1EAA-32E6-44AD-B686-8B1885C7426C}" destId="{6928C646-3008-420E-9C78-E517698F89E7}" srcOrd="0" destOrd="0" presId="urn:microsoft.com/office/officeart/2018/2/layout/IconCircleList"/>
    <dgm:cxn modelId="{B3C8453B-8F9D-4081-9B0D-57533D1ACC84}" type="presParOf" srcId="{6928C646-3008-420E-9C78-E517698F89E7}" destId="{784CAC57-4815-46DE-88CF-22AE0AAEDD0C}" srcOrd="0" destOrd="0" presId="urn:microsoft.com/office/officeart/2018/2/layout/IconCircleList"/>
    <dgm:cxn modelId="{833D5E48-BE8D-4BA3-BDF6-F2A77AE3F4D3}" type="presParOf" srcId="{784CAC57-4815-46DE-88CF-22AE0AAEDD0C}" destId="{795ED522-C521-48A3-95E8-147D03272C53}" srcOrd="0" destOrd="0" presId="urn:microsoft.com/office/officeart/2018/2/layout/IconCircleList"/>
    <dgm:cxn modelId="{03066D2E-083B-4321-B88D-A5A604A08C3B}" type="presParOf" srcId="{795ED522-C521-48A3-95E8-147D03272C53}" destId="{EB7484DC-CD8D-4D7A-B1A0-38C863ADFBBA}" srcOrd="0" destOrd="0" presId="urn:microsoft.com/office/officeart/2018/2/layout/IconCircleList"/>
    <dgm:cxn modelId="{1AA289DC-7B63-4B08-9CB0-1EF04F5D4D96}" type="presParOf" srcId="{795ED522-C521-48A3-95E8-147D03272C53}" destId="{32BA0EF9-C156-4E20-AC46-34FB67307D10}" srcOrd="1" destOrd="0" presId="urn:microsoft.com/office/officeart/2018/2/layout/IconCircleList"/>
    <dgm:cxn modelId="{EDB64141-6E68-49D9-8906-F817331CA6F2}" type="presParOf" srcId="{795ED522-C521-48A3-95E8-147D03272C53}" destId="{D14B2285-64B0-4C71-AFEF-2ED61DB63F1E}" srcOrd="2" destOrd="0" presId="urn:microsoft.com/office/officeart/2018/2/layout/IconCircleList"/>
    <dgm:cxn modelId="{19A9C393-DE1E-4455-ADBA-F8247D9BD6F7}" type="presParOf" srcId="{795ED522-C521-48A3-95E8-147D03272C53}" destId="{3C557A79-2931-4E7A-80F2-4B3D87A390F2}" srcOrd="3" destOrd="0" presId="urn:microsoft.com/office/officeart/2018/2/layout/IconCircleList"/>
    <dgm:cxn modelId="{DAC1948A-CE73-4F49-95B5-242DF2F6E6EB}" type="presParOf" srcId="{784CAC57-4815-46DE-88CF-22AE0AAEDD0C}" destId="{88A0D454-67EB-4996-B072-B99600678547}" srcOrd="1" destOrd="0" presId="urn:microsoft.com/office/officeart/2018/2/layout/IconCircleList"/>
    <dgm:cxn modelId="{F21B2235-FD71-41A7-BD42-CA37CB01F814}" type="presParOf" srcId="{784CAC57-4815-46DE-88CF-22AE0AAEDD0C}" destId="{EB841A1C-17B0-45B3-A473-C34F9175EE0C}" srcOrd="2" destOrd="0" presId="urn:microsoft.com/office/officeart/2018/2/layout/IconCircleList"/>
    <dgm:cxn modelId="{A783FCF2-294E-486D-894C-D3AC988547CC}" type="presParOf" srcId="{EB841A1C-17B0-45B3-A473-C34F9175EE0C}" destId="{D7E93C98-2C08-4A88-961B-E74DCDEA3B75}" srcOrd="0" destOrd="0" presId="urn:microsoft.com/office/officeart/2018/2/layout/IconCircleList"/>
    <dgm:cxn modelId="{76824AB7-3007-4D06-9AC0-52AFE32CF074}" type="presParOf" srcId="{EB841A1C-17B0-45B3-A473-C34F9175EE0C}" destId="{D612381E-CB26-4A38-A51B-1DCD0439F5AA}" srcOrd="1" destOrd="0" presId="urn:microsoft.com/office/officeart/2018/2/layout/IconCircleList"/>
    <dgm:cxn modelId="{DCBAFD9B-91AC-448B-946A-81505A9826DC}" type="presParOf" srcId="{EB841A1C-17B0-45B3-A473-C34F9175EE0C}" destId="{14F781BF-94B7-4E88-81D5-9BCF17686BBC}" srcOrd="2" destOrd="0" presId="urn:microsoft.com/office/officeart/2018/2/layout/IconCircleList"/>
    <dgm:cxn modelId="{0854676D-9708-4D89-8C0A-DD180ABA65F1}" type="presParOf" srcId="{EB841A1C-17B0-45B3-A473-C34F9175EE0C}" destId="{5CF1089F-FC4D-4A97-8B9C-82D8DC71F4E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5C9F0-AD7D-964E-B3EF-2E0856E89A18}">
      <dsp:nvSpPr>
        <dsp:cNvPr id="0" name=""/>
        <dsp:cNvSpPr/>
      </dsp:nvSpPr>
      <dsp:spPr>
        <a:xfrm>
          <a:off x="0" y="0"/>
          <a:ext cx="729361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C4C77-9CD1-8140-8148-2607DDB72643}">
      <dsp:nvSpPr>
        <dsp:cNvPr id="0" name=""/>
        <dsp:cNvSpPr/>
      </dsp:nvSpPr>
      <dsp:spPr>
        <a:xfrm>
          <a:off x="0" y="0"/>
          <a:ext cx="7293610" cy="1374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Welcome</a:t>
          </a:r>
        </a:p>
      </dsp:txBody>
      <dsp:txXfrm>
        <a:off x="0" y="0"/>
        <a:ext cx="7293610" cy="1374304"/>
      </dsp:txXfrm>
    </dsp:sp>
    <dsp:sp modelId="{1173BEFF-516A-4AFA-B646-F08FE640C514}">
      <dsp:nvSpPr>
        <dsp:cNvPr id="0" name=""/>
        <dsp:cNvSpPr/>
      </dsp:nvSpPr>
      <dsp:spPr>
        <a:xfrm>
          <a:off x="0" y="1374304"/>
          <a:ext cx="729361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DCE31-82DE-402D-A39F-890997F6D8BE}">
      <dsp:nvSpPr>
        <dsp:cNvPr id="0" name=""/>
        <dsp:cNvSpPr/>
      </dsp:nvSpPr>
      <dsp:spPr>
        <a:xfrm>
          <a:off x="0" y="1374304"/>
          <a:ext cx="7293610" cy="1374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Upcoming Work</a:t>
          </a:r>
        </a:p>
      </dsp:txBody>
      <dsp:txXfrm>
        <a:off x="0" y="1374304"/>
        <a:ext cx="7293610" cy="1374304"/>
      </dsp:txXfrm>
    </dsp:sp>
    <dsp:sp modelId="{7CC5CF1F-6800-413A-A259-14DE7FFC92E1}">
      <dsp:nvSpPr>
        <dsp:cNvPr id="0" name=""/>
        <dsp:cNvSpPr/>
      </dsp:nvSpPr>
      <dsp:spPr>
        <a:xfrm>
          <a:off x="0" y="2748608"/>
          <a:ext cx="729361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2E48A-6273-41BE-9B55-640A0CAFAD2D}">
      <dsp:nvSpPr>
        <dsp:cNvPr id="0" name=""/>
        <dsp:cNvSpPr/>
      </dsp:nvSpPr>
      <dsp:spPr>
        <a:xfrm>
          <a:off x="0" y="2748608"/>
          <a:ext cx="7293610" cy="1374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Questions for the Workgroup</a:t>
          </a:r>
        </a:p>
      </dsp:txBody>
      <dsp:txXfrm>
        <a:off x="0" y="2748608"/>
        <a:ext cx="7293610" cy="1374304"/>
      </dsp:txXfrm>
    </dsp:sp>
    <dsp:sp modelId="{C0C532B5-CD4C-4B50-88FA-CA970A71788E}">
      <dsp:nvSpPr>
        <dsp:cNvPr id="0" name=""/>
        <dsp:cNvSpPr/>
      </dsp:nvSpPr>
      <dsp:spPr>
        <a:xfrm>
          <a:off x="0" y="4122913"/>
          <a:ext cx="729361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916C3-1D34-4812-BFBF-2B7C34B0E9A0}">
      <dsp:nvSpPr>
        <dsp:cNvPr id="0" name=""/>
        <dsp:cNvSpPr/>
      </dsp:nvSpPr>
      <dsp:spPr>
        <a:xfrm>
          <a:off x="0" y="4122913"/>
          <a:ext cx="7293610" cy="1374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Homework and Questions</a:t>
          </a:r>
        </a:p>
      </dsp:txBody>
      <dsp:txXfrm>
        <a:off x="0" y="4122913"/>
        <a:ext cx="7293610" cy="1374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4024C-092F-4A23-8E7D-DA87A1388DBA}">
      <dsp:nvSpPr>
        <dsp:cNvPr id="0" name=""/>
        <dsp:cNvSpPr/>
      </dsp:nvSpPr>
      <dsp:spPr>
        <a:xfrm>
          <a:off x="4199959" y="0"/>
          <a:ext cx="2929277" cy="292972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C4CFE-1F5C-4F84-986F-A2BA2987C8F8}">
      <dsp:nvSpPr>
        <dsp:cNvPr id="0" name=""/>
        <dsp:cNvSpPr/>
      </dsp:nvSpPr>
      <dsp:spPr>
        <a:xfrm>
          <a:off x="4847426" y="1057718"/>
          <a:ext cx="1627743" cy="813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Vocabulary</a:t>
          </a:r>
        </a:p>
      </dsp:txBody>
      <dsp:txXfrm>
        <a:off x="4847426" y="1057718"/>
        <a:ext cx="1627743" cy="813676"/>
      </dsp:txXfrm>
    </dsp:sp>
    <dsp:sp modelId="{0C31FC13-8DC3-47CE-A498-D3721CFC8679}">
      <dsp:nvSpPr>
        <dsp:cNvPr id="0" name=""/>
        <dsp:cNvSpPr/>
      </dsp:nvSpPr>
      <dsp:spPr>
        <a:xfrm>
          <a:off x="3386362" y="1683343"/>
          <a:ext cx="2929277" cy="292972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-92176"/>
            <a:satOff val="-15820"/>
            <a:lumOff val="180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363DA-48CB-4D5D-98FB-53C98FA7DE35}">
      <dsp:nvSpPr>
        <dsp:cNvPr id="0" name=""/>
        <dsp:cNvSpPr/>
      </dsp:nvSpPr>
      <dsp:spPr>
        <a:xfrm>
          <a:off x="4037130" y="2750799"/>
          <a:ext cx="1627743" cy="813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Principles, Business Rules, Processes</a:t>
          </a:r>
        </a:p>
      </dsp:txBody>
      <dsp:txXfrm>
        <a:off x="4037130" y="2750799"/>
        <a:ext cx="1627743" cy="813676"/>
      </dsp:txXfrm>
    </dsp:sp>
    <dsp:sp modelId="{F6EAE55E-69B0-45CF-893B-A5ED5B1475B9}">
      <dsp:nvSpPr>
        <dsp:cNvPr id="0" name=""/>
        <dsp:cNvSpPr/>
      </dsp:nvSpPr>
      <dsp:spPr>
        <a:xfrm>
          <a:off x="4408447" y="3568127"/>
          <a:ext cx="2516703" cy="251771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hueOff val="-184352"/>
            <a:satOff val="-31639"/>
            <a:lumOff val="3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24412-B01F-4750-9087-B4767AD58E5F}">
      <dsp:nvSpPr>
        <dsp:cNvPr id="0" name=""/>
        <dsp:cNvSpPr/>
      </dsp:nvSpPr>
      <dsp:spPr>
        <a:xfrm>
          <a:off x="4851276" y="4446314"/>
          <a:ext cx="1627743" cy="813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Supporting Content</a:t>
          </a:r>
        </a:p>
      </dsp:txBody>
      <dsp:txXfrm>
        <a:off x="4851276" y="4446314"/>
        <a:ext cx="1627743" cy="8136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C55E3-9A3E-422B-B607-F3EB8EAD2AF5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D9E5C-0A98-4FBD-B768-AC785D32BCBB}">
      <dsp:nvSpPr>
        <dsp:cNvPr id="0" name=""/>
        <dsp:cNvSpPr/>
      </dsp:nvSpPr>
      <dsp:spPr>
        <a:xfrm>
          <a:off x="2175669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High Level</a:t>
          </a:r>
        </a:p>
      </dsp:txBody>
      <dsp:txXfrm>
        <a:off x="2175669" y="0"/>
        <a:ext cx="4169965" cy="1305404"/>
      </dsp:txXfrm>
    </dsp:sp>
    <dsp:sp modelId="{4CF5D2E6-13BD-40BF-8DC6-0EBE921673AF}">
      <dsp:nvSpPr>
        <dsp:cNvPr id="0" name=""/>
        <dsp:cNvSpPr/>
      </dsp:nvSpPr>
      <dsp:spPr>
        <a:xfrm>
          <a:off x="761485" y="1305404"/>
          <a:ext cx="2828366" cy="282836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147400"/>
            <a:satOff val="-8620"/>
            <a:lumOff val="144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392DBA-3F15-4D5D-B40D-241D3B751D11}">
      <dsp:nvSpPr>
        <dsp:cNvPr id="0" name=""/>
        <dsp:cNvSpPr/>
      </dsp:nvSpPr>
      <dsp:spPr>
        <a:xfrm>
          <a:off x="2175669" y="1305404"/>
          <a:ext cx="8339931" cy="28283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47400"/>
              <a:satOff val="-8620"/>
              <a:lumOff val="144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Medium Level</a:t>
          </a:r>
        </a:p>
      </dsp:txBody>
      <dsp:txXfrm>
        <a:off x="2175669" y="1305404"/>
        <a:ext cx="4169965" cy="1305399"/>
      </dsp:txXfrm>
    </dsp:sp>
    <dsp:sp modelId="{C36C2AC7-E6A7-4D59-AC4A-A49552D60D25}">
      <dsp:nvSpPr>
        <dsp:cNvPr id="0" name=""/>
        <dsp:cNvSpPr/>
      </dsp:nvSpPr>
      <dsp:spPr>
        <a:xfrm>
          <a:off x="1522968" y="2610804"/>
          <a:ext cx="1305400" cy="13054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294800"/>
            <a:satOff val="-17240"/>
            <a:lumOff val="289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DFCF6-E953-4C98-8100-E906C81B115D}">
      <dsp:nvSpPr>
        <dsp:cNvPr id="0" name=""/>
        <dsp:cNvSpPr/>
      </dsp:nvSpPr>
      <dsp:spPr>
        <a:xfrm>
          <a:off x="2175669" y="2610804"/>
          <a:ext cx="8339931" cy="1305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94800"/>
              <a:satOff val="-17240"/>
              <a:lumOff val="289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Specific</a:t>
          </a:r>
        </a:p>
      </dsp:txBody>
      <dsp:txXfrm>
        <a:off x="2175669" y="2610804"/>
        <a:ext cx="4169965" cy="1305400"/>
      </dsp:txXfrm>
    </dsp:sp>
    <dsp:sp modelId="{87DD8F3C-F41F-4467-8EB5-13B05AD5B450}">
      <dsp:nvSpPr>
        <dsp:cNvPr id="0" name=""/>
        <dsp:cNvSpPr/>
      </dsp:nvSpPr>
      <dsp:spPr>
        <a:xfrm>
          <a:off x="6345634" y="0"/>
          <a:ext cx="4169965" cy="130540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Introduction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Fundamental Concepts</a:t>
          </a:r>
        </a:p>
      </dsp:txBody>
      <dsp:txXfrm>
        <a:off x="6345634" y="0"/>
        <a:ext cx="4169965" cy="1305404"/>
      </dsp:txXfrm>
    </dsp:sp>
    <dsp:sp modelId="{1D29EC83-73D9-461B-8862-4441D27A9590}">
      <dsp:nvSpPr>
        <dsp:cNvPr id="0" name=""/>
        <dsp:cNvSpPr/>
      </dsp:nvSpPr>
      <dsp:spPr>
        <a:xfrm>
          <a:off x="6345634" y="1305404"/>
          <a:ext cx="4169965" cy="13053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Principles &amp; Business Rules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Processes</a:t>
          </a:r>
        </a:p>
      </dsp:txBody>
      <dsp:txXfrm>
        <a:off x="6345634" y="1305404"/>
        <a:ext cx="4169965" cy="1305399"/>
      </dsp:txXfrm>
    </dsp:sp>
    <dsp:sp modelId="{4C3A2170-3CC1-45D0-AB70-CD6B7CF542D7}">
      <dsp:nvSpPr>
        <dsp:cNvPr id="0" name=""/>
        <dsp:cNvSpPr/>
      </dsp:nvSpPr>
      <dsp:spPr>
        <a:xfrm>
          <a:off x="6345634" y="2610804"/>
          <a:ext cx="4169965" cy="13054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Implementation Considerations</a:t>
          </a:r>
        </a:p>
      </dsp:txBody>
      <dsp:txXfrm>
        <a:off x="6345634" y="2610804"/>
        <a:ext cx="4169965" cy="1305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C22F8-B237-4D9E-93DB-F75A0251D385}">
      <dsp:nvSpPr>
        <dsp:cNvPr id="0" name=""/>
        <dsp:cNvSpPr/>
      </dsp:nvSpPr>
      <dsp:spPr>
        <a:xfrm>
          <a:off x="533980" y="1220323"/>
          <a:ext cx="1267381" cy="12673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5B912-3B51-46F2-B603-54A270089EF5}">
      <dsp:nvSpPr>
        <dsp:cNvPr id="0" name=""/>
        <dsp:cNvSpPr/>
      </dsp:nvSpPr>
      <dsp:spPr>
        <a:xfrm>
          <a:off x="8647" y="2355836"/>
          <a:ext cx="2318046" cy="554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Summer 2021 </a:t>
          </a:r>
          <a:br>
            <a:rPr lang="en-US" sz="1600" kern="1200" dirty="0"/>
          </a:br>
          <a:r>
            <a:rPr lang="en-US" sz="1600" kern="1200" dirty="0"/>
            <a:t>(Jul - Sept 2021)</a:t>
          </a:r>
        </a:p>
      </dsp:txBody>
      <dsp:txXfrm>
        <a:off x="8647" y="2355836"/>
        <a:ext cx="2318046" cy="554699"/>
      </dsp:txXfrm>
    </dsp:sp>
    <dsp:sp modelId="{ADCB668C-782E-4468-9ADA-AA4FB5B445CE}">
      <dsp:nvSpPr>
        <dsp:cNvPr id="0" name=""/>
        <dsp:cNvSpPr/>
      </dsp:nvSpPr>
      <dsp:spPr>
        <a:xfrm>
          <a:off x="8647" y="2955264"/>
          <a:ext cx="2318046" cy="79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Workgroup Reviews: Business Rules, Processes, Fundamental Concepts, Implementation Considerations</a:t>
          </a:r>
        </a:p>
      </dsp:txBody>
      <dsp:txXfrm>
        <a:off x="8647" y="2955264"/>
        <a:ext cx="2318046" cy="794176"/>
      </dsp:txXfrm>
    </dsp:sp>
    <dsp:sp modelId="{5A34D8A5-F3A5-40B5-83E1-978A351AB381}">
      <dsp:nvSpPr>
        <dsp:cNvPr id="0" name=""/>
        <dsp:cNvSpPr/>
      </dsp:nvSpPr>
      <dsp:spPr>
        <a:xfrm>
          <a:off x="3257684" y="1220323"/>
          <a:ext cx="1267381" cy="12673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5BE0D-2A7B-4264-B563-D3785E50EB75}">
      <dsp:nvSpPr>
        <dsp:cNvPr id="0" name=""/>
        <dsp:cNvSpPr/>
      </dsp:nvSpPr>
      <dsp:spPr>
        <a:xfrm>
          <a:off x="2732352" y="2355836"/>
          <a:ext cx="2318046" cy="554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Fall 2021 </a:t>
          </a:r>
          <a:br>
            <a:rPr lang="en-US" sz="1600" kern="1200" dirty="0"/>
          </a:br>
          <a:r>
            <a:rPr lang="en-US" sz="1600" kern="1200" dirty="0"/>
            <a:t>(Oct - Dec 2021)</a:t>
          </a:r>
        </a:p>
      </dsp:txBody>
      <dsp:txXfrm>
        <a:off x="2732352" y="2355836"/>
        <a:ext cx="2318046" cy="554699"/>
      </dsp:txXfrm>
    </dsp:sp>
    <dsp:sp modelId="{309F76DD-05E6-42E9-9E4C-078944EEF6A6}">
      <dsp:nvSpPr>
        <dsp:cNvPr id="0" name=""/>
        <dsp:cNvSpPr/>
      </dsp:nvSpPr>
      <dsp:spPr>
        <a:xfrm>
          <a:off x="2732352" y="2955264"/>
          <a:ext cx="2318046" cy="79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First Workgroup Review of Full Guide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Internal </a:t>
          </a:r>
          <a:r>
            <a:rPr lang="en-US" sz="1400" kern="1200" dirty="0"/>
            <a:t>Review</a:t>
          </a:r>
        </a:p>
      </dsp:txBody>
      <dsp:txXfrm>
        <a:off x="2732352" y="2955264"/>
        <a:ext cx="2318046" cy="794176"/>
      </dsp:txXfrm>
    </dsp:sp>
    <dsp:sp modelId="{6A135C04-AD82-4C5E-B23B-50473FD02C24}">
      <dsp:nvSpPr>
        <dsp:cNvPr id="0" name=""/>
        <dsp:cNvSpPr/>
      </dsp:nvSpPr>
      <dsp:spPr>
        <a:xfrm>
          <a:off x="5981389" y="1252668"/>
          <a:ext cx="1267381" cy="12673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7A725-8986-48F1-92CC-ECFCEE63158C}">
      <dsp:nvSpPr>
        <dsp:cNvPr id="0" name=""/>
        <dsp:cNvSpPr/>
      </dsp:nvSpPr>
      <dsp:spPr>
        <a:xfrm>
          <a:off x="5456057" y="2388182"/>
          <a:ext cx="2318046" cy="554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Winter 2022 </a:t>
          </a:r>
          <a:br>
            <a:rPr lang="en-US" sz="1600" kern="1200" dirty="0"/>
          </a:br>
          <a:r>
            <a:rPr lang="en-US" sz="1600" kern="1200" dirty="0"/>
            <a:t>(Jan - Mar 2022)</a:t>
          </a:r>
        </a:p>
      </dsp:txBody>
      <dsp:txXfrm>
        <a:off x="5456057" y="2388182"/>
        <a:ext cx="2318046" cy="554699"/>
      </dsp:txXfrm>
    </dsp:sp>
    <dsp:sp modelId="{7E304787-544B-4B6B-A7A3-F1610ECB66CF}">
      <dsp:nvSpPr>
        <dsp:cNvPr id="0" name=""/>
        <dsp:cNvSpPr/>
      </dsp:nvSpPr>
      <dsp:spPr>
        <a:xfrm>
          <a:off x="5456057" y="2987610"/>
          <a:ext cx="2318046" cy="729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External Review</a:t>
          </a:r>
        </a:p>
      </dsp:txBody>
      <dsp:txXfrm>
        <a:off x="5456057" y="2987610"/>
        <a:ext cx="2318046" cy="729484"/>
      </dsp:txXfrm>
    </dsp:sp>
    <dsp:sp modelId="{DE4F8C7A-86DA-4A6C-8CC4-60FE5BF0CFFA}">
      <dsp:nvSpPr>
        <dsp:cNvPr id="0" name=""/>
        <dsp:cNvSpPr/>
      </dsp:nvSpPr>
      <dsp:spPr>
        <a:xfrm>
          <a:off x="8705094" y="1220323"/>
          <a:ext cx="1267381" cy="12673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CC48D-4D06-46AE-ACFB-04E2850C2DBE}">
      <dsp:nvSpPr>
        <dsp:cNvPr id="0" name=""/>
        <dsp:cNvSpPr/>
      </dsp:nvSpPr>
      <dsp:spPr>
        <a:xfrm>
          <a:off x="8179761" y="2355836"/>
          <a:ext cx="2318046" cy="554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Spring 2022 </a:t>
          </a:r>
          <a:br>
            <a:rPr lang="en-US" sz="1600" kern="1200" dirty="0"/>
          </a:br>
          <a:r>
            <a:rPr lang="en-US" sz="1600" kern="1200" dirty="0"/>
            <a:t>(Apr - Jun 2022)</a:t>
          </a:r>
        </a:p>
      </dsp:txBody>
      <dsp:txXfrm>
        <a:off x="8179761" y="2355836"/>
        <a:ext cx="2318046" cy="554699"/>
      </dsp:txXfrm>
    </dsp:sp>
    <dsp:sp modelId="{B9A97CF5-257D-4071-B181-E4D73B2B5720}">
      <dsp:nvSpPr>
        <dsp:cNvPr id="0" name=""/>
        <dsp:cNvSpPr/>
      </dsp:nvSpPr>
      <dsp:spPr>
        <a:xfrm>
          <a:off x="8179761" y="2955264"/>
          <a:ext cx="2318046" cy="79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Copyediting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Graphic </a:t>
          </a:r>
          <a:r>
            <a:rPr lang="en-US" sz="1400" kern="1200" dirty="0"/>
            <a:t>Design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Publish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Webinar</a:t>
          </a:r>
          <a:endParaRPr lang="en-US" sz="1400" kern="1200" dirty="0"/>
        </a:p>
      </dsp:txBody>
      <dsp:txXfrm>
        <a:off x="8179761" y="2955264"/>
        <a:ext cx="2318046" cy="7941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3279B-5D04-477D-AA44-AD5DD95DF1C8}">
      <dsp:nvSpPr>
        <dsp:cNvPr id="0" name=""/>
        <dsp:cNvSpPr/>
      </dsp:nvSpPr>
      <dsp:spPr>
        <a:xfrm>
          <a:off x="0" y="397470"/>
          <a:ext cx="6900512" cy="272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99872" rIns="53555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We would encourage you to block of 30-60 minutes per week</a:t>
          </a:r>
          <a:endParaRPr lang="en-US" sz="2400" kern="1200" dirty="0">
            <a:highlight>
              <a:srgbClr val="FFFF00"/>
            </a:highligh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Consider blocking time with office hours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Due: Friday, August 13</a:t>
          </a:r>
          <a:endParaRPr lang="en-US" sz="2400" kern="1200" dirty="0">
            <a:highlight>
              <a:srgbClr val="FFFF00"/>
            </a:highlight>
          </a:endParaRPr>
        </a:p>
      </dsp:txBody>
      <dsp:txXfrm>
        <a:off x="0" y="397470"/>
        <a:ext cx="6900512" cy="2721600"/>
      </dsp:txXfrm>
    </dsp:sp>
    <dsp:sp modelId="{B4AC9088-F0E8-40BE-B5E7-68198A3EC60C}">
      <dsp:nvSpPr>
        <dsp:cNvPr id="0" name=""/>
        <dsp:cNvSpPr/>
      </dsp:nvSpPr>
      <dsp:spPr>
        <a:xfrm>
          <a:off x="345025" y="43230"/>
          <a:ext cx="4830358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Homework: Business Rules</a:t>
          </a:r>
        </a:p>
      </dsp:txBody>
      <dsp:txXfrm>
        <a:off x="379610" y="77815"/>
        <a:ext cx="4761188" cy="639310"/>
      </dsp:txXfrm>
    </dsp:sp>
    <dsp:sp modelId="{0F91517E-46EE-479A-9047-6681F675C7CB}">
      <dsp:nvSpPr>
        <dsp:cNvPr id="0" name=""/>
        <dsp:cNvSpPr/>
      </dsp:nvSpPr>
      <dsp:spPr>
        <a:xfrm>
          <a:off x="0" y="3602910"/>
          <a:ext cx="6900512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84352"/>
              <a:satOff val="-31639"/>
              <a:lumOff val="360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99872" rIns="53555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Will send a Doodle poll to find a date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Next meeting will focus on the next set of review material</a:t>
          </a:r>
        </a:p>
      </dsp:txBody>
      <dsp:txXfrm>
        <a:off x="0" y="3602910"/>
        <a:ext cx="6900512" cy="1890000"/>
      </dsp:txXfrm>
    </dsp:sp>
    <dsp:sp modelId="{9A81B581-8F7C-4E5B-8B16-79306363D3A1}">
      <dsp:nvSpPr>
        <dsp:cNvPr id="0" name=""/>
        <dsp:cNvSpPr/>
      </dsp:nvSpPr>
      <dsp:spPr>
        <a:xfrm>
          <a:off x="345025" y="3248670"/>
          <a:ext cx="4830358" cy="708480"/>
        </a:xfrm>
        <a:prstGeom prst="roundRect">
          <a:avLst/>
        </a:prstGeom>
        <a:solidFill>
          <a:schemeClr val="accent2">
            <a:hueOff val="-184352"/>
            <a:satOff val="-31639"/>
            <a:lumOff val="3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Next Meeting: August</a:t>
          </a:r>
        </a:p>
      </dsp:txBody>
      <dsp:txXfrm>
        <a:off x="379610" y="3283255"/>
        <a:ext cx="4761188" cy="6393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484DC-CD8D-4D7A-B1A0-38C863ADFBBA}">
      <dsp:nvSpPr>
        <dsp:cNvPr id="0" name=""/>
        <dsp:cNvSpPr/>
      </dsp:nvSpPr>
      <dsp:spPr>
        <a:xfrm>
          <a:off x="134825" y="1078248"/>
          <a:ext cx="1295909" cy="129590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BA0EF9-C156-4E20-AC46-34FB67307D10}">
      <dsp:nvSpPr>
        <dsp:cNvPr id="0" name=""/>
        <dsp:cNvSpPr/>
      </dsp:nvSpPr>
      <dsp:spPr>
        <a:xfrm>
          <a:off x="406966" y="1350389"/>
          <a:ext cx="751627" cy="7516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57A79-2931-4E7A-80F2-4B3D87A390F2}">
      <dsp:nvSpPr>
        <dsp:cNvPr id="0" name=""/>
        <dsp:cNvSpPr/>
      </dsp:nvSpPr>
      <dsp:spPr>
        <a:xfrm>
          <a:off x="1708430" y="1078248"/>
          <a:ext cx="3054644" cy="1295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Please email or call with questions, comments, or funny jokes.</a:t>
          </a:r>
        </a:p>
      </dsp:txBody>
      <dsp:txXfrm>
        <a:off x="1708430" y="1078248"/>
        <a:ext cx="3054644" cy="1295909"/>
      </dsp:txXfrm>
    </dsp:sp>
    <dsp:sp modelId="{D7E93C98-2C08-4A88-961B-E74DCDEA3B75}">
      <dsp:nvSpPr>
        <dsp:cNvPr id="0" name=""/>
        <dsp:cNvSpPr/>
      </dsp:nvSpPr>
      <dsp:spPr>
        <a:xfrm>
          <a:off x="5295324" y="1078248"/>
          <a:ext cx="1295909" cy="129590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12381E-CB26-4A38-A51B-1DCD0439F5AA}">
      <dsp:nvSpPr>
        <dsp:cNvPr id="0" name=""/>
        <dsp:cNvSpPr/>
      </dsp:nvSpPr>
      <dsp:spPr>
        <a:xfrm>
          <a:off x="5567465" y="1350389"/>
          <a:ext cx="751627" cy="7516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1089F-FC4D-4A97-8B9C-82D8DC71F4E3}">
      <dsp:nvSpPr>
        <dsp:cNvPr id="0" name=""/>
        <dsp:cNvSpPr/>
      </dsp:nvSpPr>
      <dsp:spPr>
        <a:xfrm>
          <a:off x="6868929" y="1078248"/>
          <a:ext cx="3054644" cy="1295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Beth Parilla bparilla@immregistries.org 202.552.5995 </a:t>
          </a:r>
        </a:p>
      </dsp:txBody>
      <dsp:txXfrm>
        <a:off x="6868929" y="1078248"/>
        <a:ext cx="3054644" cy="1295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AAE64-F26E-4099-B7DF-593454F9297B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D04A4-3292-44A4-A86E-F1AC0660C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5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D04A4-3292-44A4-A86E-F1AC0660C7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36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D04A4-3292-44A4-A86E-F1AC0660C7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43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D04A4-3292-44A4-A86E-F1AC0660C7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66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D04A4-3292-44A4-A86E-F1AC0660C7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87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FD2EF-314D-8E40-B55C-83DF0652B5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73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D04A4-3292-44A4-A86E-F1AC0660C7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56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D04A4-3292-44A4-A86E-F1AC0660C7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6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D04A4-3292-44A4-A86E-F1AC0660C7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41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D04A4-3292-44A4-A86E-F1AC0660C7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56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D04A4-3292-44A4-A86E-F1AC0660C7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D04A4-3292-44A4-A86E-F1AC0660C7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23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Elizabeth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D04A4-3292-44A4-A86E-F1AC0660C7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05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D04A4-3292-44A4-A86E-F1AC0660C7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20E364-7823-4BBA-84F8-7F691FBFE2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22D3D-58D6-4054-AE47-C8D97CF6E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8058" y="1600199"/>
            <a:ext cx="8490857" cy="190976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FC920-CD8A-4196-9AC8-EB14A3D7F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8058" y="3602039"/>
            <a:ext cx="849085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38" indent="0" algn="ctr">
              <a:buNone/>
              <a:defRPr sz="2000"/>
            </a:lvl2pPr>
            <a:lvl3pPr marL="914477" indent="0" algn="ctr">
              <a:buNone/>
              <a:defRPr sz="1800"/>
            </a:lvl3pPr>
            <a:lvl4pPr marL="1371715" indent="0" algn="ctr">
              <a:buNone/>
              <a:defRPr sz="1600"/>
            </a:lvl4pPr>
            <a:lvl5pPr marL="1828954" indent="0" algn="ctr">
              <a:buNone/>
              <a:defRPr sz="1600"/>
            </a:lvl5pPr>
            <a:lvl6pPr marL="2286192" indent="0" algn="ctr">
              <a:buNone/>
              <a:defRPr sz="1600"/>
            </a:lvl6pPr>
            <a:lvl7pPr marL="2743431" indent="0" algn="ctr">
              <a:buNone/>
              <a:defRPr sz="1600"/>
            </a:lvl7pPr>
            <a:lvl8pPr marL="3200669" indent="0" algn="ctr">
              <a:buNone/>
              <a:defRPr sz="1600"/>
            </a:lvl8pPr>
            <a:lvl9pPr marL="365790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ECFE-7DC7-4788-B1E7-BB9F57FD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0364" y="635635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93B9FF3A-1400-4C66-B29C-6B1876BC525B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4BEA7-37F3-4EA3-B076-75B6ED21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7912" y="635635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F6EE8-AE30-4B59-A4C6-57A81552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4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D5CDE0-FEAE-4E6C-B038-F3F8B3AEF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22D3D-58D6-4054-AE47-C8D97CF6E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8058" y="1600199"/>
            <a:ext cx="8490857" cy="190976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FC920-CD8A-4196-9AC8-EB14A3D7F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8058" y="3602039"/>
            <a:ext cx="849085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38" indent="0" algn="ctr">
              <a:buNone/>
              <a:defRPr sz="2000"/>
            </a:lvl2pPr>
            <a:lvl3pPr marL="914477" indent="0" algn="ctr">
              <a:buNone/>
              <a:defRPr sz="1800"/>
            </a:lvl3pPr>
            <a:lvl4pPr marL="1371715" indent="0" algn="ctr">
              <a:buNone/>
              <a:defRPr sz="1600"/>
            </a:lvl4pPr>
            <a:lvl5pPr marL="1828954" indent="0" algn="ctr">
              <a:buNone/>
              <a:defRPr sz="1600"/>
            </a:lvl5pPr>
            <a:lvl6pPr marL="2286192" indent="0" algn="ctr">
              <a:buNone/>
              <a:defRPr sz="1600"/>
            </a:lvl6pPr>
            <a:lvl7pPr marL="2743431" indent="0" algn="ctr">
              <a:buNone/>
              <a:defRPr sz="1600"/>
            </a:lvl7pPr>
            <a:lvl8pPr marL="3200669" indent="0" algn="ctr">
              <a:buNone/>
              <a:defRPr sz="1600"/>
            </a:lvl8pPr>
            <a:lvl9pPr marL="365790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ECFE-7DC7-4788-B1E7-BB9F57FD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0364" y="635635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93B9FF3A-1400-4C66-B29C-6B1876BC525B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4BEA7-37F3-4EA3-B076-75B6ED21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7912" y="635635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F6EE8-AE30-4B59-A4C6-57A81552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7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8141-7D36-4A55-A9EA-0CA3CDF8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8A0D8-F49C-43A6-B07D-89EA2F7BB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5964D-38A5-4D41-B101-B7DD3691A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9D072-3E50-4508-BF78-78614688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AE5A8-7D1B-48ED-B025-3502987F8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44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4A4C679-C6E8-4E7C-B5C2-06A5886098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0EC50-3CA3-4846-92FB-E282CDCE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8"/>
            <a:ext cx="879112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3C7F3-44D1-4FEF-A3A1-D40BB869C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879112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3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4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9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C8D79-A9D8-438B-9634-0DC7F9AC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7CEC7-5D5C-4D58-9746-0D773CA4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D644-1B4D-43B7-8849-DF2DDA7B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36B4717-7A1F-49AD-A875-835CE1206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7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3DE8-0862-487D-AC3E-8F51AF3E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CE4B0-9081-411D-A3BB-457B90A1F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10531-B10D-4AD8-A4DB-208E21C8C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BB0E8-CDA7-4936-8FC4-2E76D6B13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78A6B-0A8B-42E7-ACC8-1A87384D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24577-CF93-447E-8E5D-A8423D07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88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5FF6-21D0-4CDE-9E9C-83747C3C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9F385-5D93-4F3B-A6DE-7523871AF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38" indent="0">
              <a:buNone/>
              <a:defRPr sz="2000" b="1"/>
            </a:lvl2pPr>
            <a:lvl3pPr marL="914477" indent="0">
              <a:buNone/>
              <a:defRPr sz="1800" b="1"/>
            </a:lvl3pPr>
            <a:lvl4pPr marL="1371715" indent="0">
              <a:buNone/>
              <a:defRPr sz="1600" b="1"/>
            </a:lvl4pPr>
            <a:lvl5pPr marL="1828954" indent="0">
              <a:buNone/>
              <a:defRPr sz="1600" b="1"/>
            </a:lvl5pPr>
            <a:lvl6pPr marL="2286192" indent="0">
              <a:buNone/>
              <a:defRPr sz="1600" b="1"/>
            </a:lvl6pPr>
            <a:lvl7pPr marL="2743431" indent="0">
              <a:buNone/>
              <a:defRPr sz="1600" b="1"/>
            </a:lvl7pPr>
            <a:lvl8pPr marL="3200669" indent="0">
              <a:buNone/>
              <a:defRPr sz="1600" b="1"/>
            </a:lvl8pPr>
            <a:lvl9pPr marL="365790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89C54-E3AD-484A-918A-BB741F12A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7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E3016-B39C-4445-90BA-0C63C0758D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38" indent="0">
              <a:buNone/>
              <a:defRPr sz="2000" b="1"/>
            </a:lvl2pPr>
            <a:lvl3pPr marL="914477" indent="0">
              <a:buNone/>
              <a:defRPr sz="1800" b="1"/>
            </a:lvl3pPr>
            <a:lvl4pPr marL="1371715" indent="0">
              <a:buNone/>
              <a:defRPr sz="1600" b="1"/>
            </a:lvl4pPr>
            <a:lvl5pPr marL="1828954" indent="0">
              <a:buNone/>
              <a:defRPr sz="1600" b="1"/>
            </a:lvl5pPr>
            <a:lvl6pPr marL="2286192" indent="0">
              <a:buNone/>
              <a:defRPr sz="1600" b="1"/>
            </a:lvl6pPr>
            <a:lvl7pPr marL="2743431" indent="0">
              <a:buNone/>
              <a:defRPr sz="1600" b="1"/>
            </a:lvl7pPr>
            <a:lvl8pPr marL="3200669" indent="0">
              <a:buNone/>
              <a:defRPr sz="1600" b="1"/>
            </a:lvl8pPr>
            <a:lvl9pPr marL="365790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6C45DE-546F-4CEE-BC02-2B0F41C4D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B2CCAE-A163-4DD2-B579-6B662BC3A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128E69-742E-4226-B8AB-55135A024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6F36AE-5E79-42C3-8CE8-2CE5CB97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18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98909-3BEC-4D57-93F3-34FE1181A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9971BA-6E90-46C5-9350-B44DBE63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07294-C7A1-4371-B089-B5E5F62A0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763DB-7B19-4231-88A7-D35E03D1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15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091876-ACC4-4B92-ABBB-01FF7568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DAB5E9-A930-453C-B1E5-38F100E21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9BA8D-266F-4020-B718-A008853A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10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6CC81-8379-452F-A9E7-EC6BA84E8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32538-FB49-4168-825F-53FECEBC3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83700-8BC0-40FD-82B4-632C6FE25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8" indent="0">
              <a:buNone/>
              <a:defRPr sz="1400"/>
            </a:lvl2pPr>
            <a:lvl3pPr marL="914477" indent="0">
              <a:buNone/>
              <a:defRPr sz="1200"/>
            </a:lvl3pPr>
            <a:lvl4pPr marL="1371715" indent="0">
              <a:buNone/>
              <a:defRPr sz="1000"/>
            </a:lvl4pPr>
            <a:lvl5pPr marL="1828954" indent="0">
              <a:buNone/>
              <a:defRPr sz="1000"/>
            </a:lvl5pPr>
            <a:lvl6pPr marL="2286192" indent="0">
              <a:buNone/>
              <a:defRPr sz="1000"/>
            </a:lvl6pPr>
            <a:lvl7pPr marL="2743431" indent="0">
              <a:buNone/>
              <a:defRPr sz="1000"/>
            </a:lvl7pPr>
            <a:lvl8pPr marL="3200669" indent="0">
              <a:buNone/>
              <a:defRPr sz="1000"/>
            </a:lvl8pPr>
            <a:lvl9pPr marL="365790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B8588-1B08-4E07-8470-6C673212D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97115-F991-4A08-8B8F-EB75835C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F914A-040E-4573-B451-0B3C7633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59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White &amp;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307AC-18FC-4246-928F-3A468E717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C1F418-3D1D-44E1-B5C8-BE479632C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38" indent="0">
              <a:buNone/>
              <a:defRPr sz="2800"/>
            </a:lvl2pPr>
            <a:lvl3pPr marL="914477" indent="0">
              <a:buNone/>
              <a:defRPr sz="2400"/>
            </a:lvl3pPr>
            <a:lvl4pPr marL="1371715" indent="0">
              <a:buNone/>
              <a:defRPr sz="2000"/>
            </a:lvl4pPr>
            <a:lvl5pPr marL="1828954" indent="0">
              <a:buNone/>
              <a:defRPr sz="2000"/>
            </a:lvl5pPr>
            <a:lvl6pPr marL="2286192" indent="0">
              <a:buNone/>
              <a:defRPr sz="2000"/>
            </a:lvl6pPr>
            <a:lvl7pPr marL="2743431" indent="0">
              <a:buNone/>
              <a:defRPr sz="2000"/>
            </a:lvl7pPr>
            <a:lvl8pPr marL="3200669" indent="0">
              <a:buNone/>
              <a:defRPr sz="2000"/>
            </a:lvl8pPr>
            <a:lvl9pPr marL="365790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86E84-728C-4820-89E7-D69813FA9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8" indent="0">
              <a:buNone/>
              <a:defRPr sz="1400"/>
            </a:lvl2pPr>
            <a:lvl3pPr marL="914477" indent="0">
              <a:buNone/>
              <a:defRPr sz="1200"/>
            </a:lvl3pPr>
            <a:lvl4pPr marL="1371715" indent="0">
              <a:buNone/>
              <a:defRPr sz="1000"/>
            </a:lvl4pPr>
            <a:lvl5pPr marL="1828954" indent="0">
              <a:buNone/>
              <a:defRPr sz="1000"/>
            </a:lvl5pPr>
            <a:lvl6pPr marL="2286192" indent="0">
              <a:buNone/>
              <a:defRPr sz="1000"/>
            </a:lvl6pPr>
            <a:lvl7pPr marL="2743431" indent="0">
              <a:buNone/>
              <a:defRPr sz="1000"/>
            </a:lvl7pPr>
            <a:lvl8pPr marL="3200669" indent="0">
              <a:buNone/>
              <a:defRPr sz="1000"/>
            </a:lvl8pPr>
            <a:lvl9pPr marL="365790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CFE22-7D94-49C6-BD1D-E80915A1C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B062D-2BD3-4C20-A4B0-88EEA647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A3B5F-5036-4857-9606-D5EFD965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48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8141-7D36-4A55-A9EA-0CA3CDF8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8A0D8-F49C-43A6-B07D-89EA2F7BB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5964D-38A5-4D41-B101-B7DD3691A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9D072-3E50-4508-BF78-78614688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AE5A8-7D1B-48ED-B025-3502987F8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1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51E20B-A15A-49D1-826B-49343DE5B9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0EC50-3CA3-4846-92FB-E282CDCE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8"/>
            <a:ext cx="879112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3C7F3-44D1-4FEF-A3A1-D40BB869C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879112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3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4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9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C8D79-A9D8-438B-9634-0DC7F9AC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7CEC7-5D5C-4D58-9746-0D773CA4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D644-1B4D-43B7-8849-DF2DDA7B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36B4717-7A1F-49AD-A875-835CE1206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3DE8-0862-487D-AC3E-8F51AF3E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CE4B0-9081-411D-A3BB-457B90A1F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10531-B10D-4AD8-A4DB-208E21C8C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BB0E8-CDA7-4936-8FC4-2E76D6B13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78A6B-0A8B-42E7-ACC8-1A87384D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24577-CF93-447E-8E5D-A8423D07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4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5FF6-21D0-4CDE-9E9C-83747C3C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9F385-5D93-4F3B-A6DE-7523871AF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38" indent="0">
              <a:buNone/>
              <a:defRPr sz="2000" b="1"/>
            </a:lvl2pPr>
            <a:lvl3pPr marL="914477" indent="0">
              <a:buNone/>
              <a:defRPr sz="1800" b="1"/>
            </a:lvl3pPr>
            <a:lvl4pPr marL="1371715" indent="0">
              <a:buNone/>
              <a:defRPr sz="1600" b="1"/>
            </a:lvl4pPr>
            <a:lvl5pPr marL="1828954" indent="0">
              <a:buNone/>
              <a:defRPr sz="1600" b="1"/>
            </a:lvl5pPr>
            <a:lvl6pPr marL="2286192" indent="0">
              <a:buNone/>
              <a:defRPr sz="1600" b="1"/>
            </a:lvl6pPr>
            <a:lvl7pPr marL="2743431" indent="0">
              <a:buNone/>
              <a:defRPr sz="1600" b="1"/>
            </a:lvl7pPr>
            <a:lvl8pPr marL="3200669" indent="0">
              <a:buNone/>
              <a:defRPr sz="1600" b="1"/>
            </a:lvl8pPr>
            <a:lvl9pPr marL="365790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89C54-E3AD-484A-918A-BB741F12A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7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E3016-B39C-4445-90BA-0C63C0758D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38" indent="0">
              <a:buNone/>
              <a:defRPr sz="2000" b="1"/>
            </a:lvl2pPr>
            <a:lvl3pPr marL="914477" indent="0">
              <a:buNone/>
              <a:defRPr sz="1800" b="1"/>
            </a:lvl3pPr>
            <a:lvl4pPr marL="1371715" indent="0">
              <a:buNone/>
              <a:defRPr sz="1600" b="1"/>
            </a:lvl4pPr>
            <a:lvl5pPr marL="1828954" indent="0">
              <a:buNone/>
              <a:defRPr sz="1600" b="1"/>
            </a:lvl5pPr>
            <a:lvl6pPr marL="2286192" indent="0">
              <a:buNone/>
              <a:defRPr sz="1600" b="1"/>
            </a:lvl6pPr>
            <a:lvl7pPr marL="2743431" indent="0">
              <a:buNone/>
              <a:defRPr sz="1600" b="1"/>
            </a:lvl7pPr>
            <a:lvl8pPr marL="3200669" indent="0">
              <a:buNone/>
              <a:defRPr sz="1600" b="1"/>
            </a:lvl8pPr>
            <a:lvl9pPr marL="365790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6C45DE-546F-4CEE-BC02-2B0F41C4D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B2CCAE-A163-4DD2-B579-6B662BC3A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128E69-742E-4226-B8AB-55135A024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6F36AE-5E79-42C3-8CE8-2CE5CB97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6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98909-3BEC-4D57-93F3-34FE1181A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9971BA-6E90-46C5-9350-B44DBE63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07294-C7A1-4371-B089-B5E5F62A0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763DB-7B19-4231-88A7-D35E03D1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4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091876-ACC4-4B92-ABBB-01FF7568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DAB5E9-A930-453C-B1E5-38F100E21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9BA8D-266F-4020-B718-A008853A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9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6CC81-8379-452F-A9E7-EC6BA84E8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32538-FB49-4168-825F-53FECEBC3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83700-8BC0-40FD-82B4-632C6FE25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8" indent="0">
              <a:buNone/>
              <a:defRPr sz="1400"/>
            </a:lvl2pPr>
            <a:lvl3pPr marL="914477" indent="0">
              <a:buNone/>
              <a:defRPr sz="1200"/>
            </a:lvl3pPr>
            <a:lvl4pPr marL="1371715" indent="0">
              <a:buNone/>
              <a:defRPr sz="1000"/>
            </a:lvl4pPr>
            <a:lvl5pPr marL="1828954" indent="0">
              <a:buNone/>
              <a:defRPr sz="1000"/>
            </a:lvl5pPr>
            <a:lvl6pPr marL="2286192" indent="0">
              <a:buNone/>
              <a:defRPr sz="1000"/>
            </a:lvl6pPr>
            <a:lvl7pPr marL="2743431" indent="0">
              <a:buNone/>
              <a:defRPr sz="1000"/>
            </a:lvl7pPr>
            <a:lvl8pPr marL="3200669" indent="0">
              <a:buNone/>
              <a:defRPr sz="1000"/>
            </a:lvl8pPr>
            <a:lvl9pPr marL="365790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B8588-1B08-4E07-8470-6C673212D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97115-F991-4A08-8B8F-EB75835C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F914A-040E-4573-B451-0B3C7633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7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307AC-18FC-4246-928F-3A468E717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C1F418-3D1D-44E1-B5C8-BE479632C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38" indent="0">
              <a:buNone/>
              <a:defRPr sz="2800"/>
            </a:lvl2pPr>
            <a:lvl3pPr marL="914477" indent="0">
              <a:buNone/>
              <a:defRPr sz="2400"/>
            </a:lvl3pPr>
            <a:lvl4pPr marL="1371715" indent="0">
              <a:buNone/>
              <a:defRPr sz="2000"/>
            </a:lvl4pPr>
            <a:lvl5pPr marL="1828954" indent="0">
              <a:buNone/>
              <a:defRPr sz="2000"/>
            </a:lvl5pPr>
            <a:lvl6pPr marL="2286192" indent="0">
              <a:buNone/>
              <a:defRPr sz="2000"/>
            </a:lvl6pPr>
            <a:lvl7pPr marL="2743431" indent="0">
              <a:buNone/>
              <a:defRPr sz="2000"/>
            </a:lvl7pPr>
            <a:lvl8pPr marL="3200669" indent="0">
              <a:buNone/>
              <a:defRPr sz="2000"/>
            </a:lvl8pPr>
            <a:lvl9pPr marL="365790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86E84-728C-4820-89E7-D69813FA9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8" indent="0">
              <a:buNone/>
              <a:defRPr sz="1400"/>
            </a:lvl2pPr>
            <a:lvl3pPr marL="914477" indent="0">
              <a:buNone/>
              <a:defRPr sz="1200"/>
            </a:lvl3pPr>
            <a:lvl4pPr marL="1371715" indent="0">
              <a:buNone/>
              <a:defRPr sz="1000"/>
            </a:lvl4pPr>
            <a:lvl5pPr marL="1828954" indent="0">
              <a:buNone/>
              <a:defRPr sz="1000"/>
            </a:lvl5pPr>
            <a:lvl6pPr marL="2286192" indent="0">
              <a:buNone/>
              <a:defRPr sz="1000"/>
            </a:lvl6pPr>
            <a:lvl7pPr marL="2743431" indent="0">
              <a:buNone/>
              <a:defRPr sz="1000"/>
            </a:lvl7pPr>
            <a:lvl8pPr marL="3200669" indent="0">
              <a:buNone/>
              <a:defRPr sz="1000"/>
            </a:lvl8pPr>
            <a:lvl9pPr marL="365790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CFE22-7D94-49C6-BD1D-E80915A1C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B062D-2BD3-4C20-A4B0-88EEA647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A3B5F-5036-4857-9606-D5EFD965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0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14D9DD1-1076-4E7B-8BA5-AFF9893A1EB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D6AC4C-2521-4359-B347-132E07FED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F7A12-FE94-4F54-B7FB-56C5FF504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978AC-E37A-4D19-B9EC-CC2AA9B5A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FF3A-1400-4C66-B29C-6B1876BC525B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F6ADF-7C69-4119-8270-3F29CE9BB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547F1-EC99-461F-8B26-CBEAB660D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2"/>
            <a:ext cx="2478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7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9" indent="-228619" algn="l" defTabSz="9144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57" indent="-228619" algn="l" defTabSz="9144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96" indent="-228619" algn="l" defTabSz="9144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35" indent="-228619" algn="l" defTabSz="9144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73" indent="-228619" algn="l" defTabSz="9144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12" indent="-228619" algn="l" defTabSz="9144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50" indent="-228619" algn="l" defTabSz="9144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89" indent="-228619" algn="l" defTabSz="9144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27" indent="-228619" algn="l" defTabSz="9144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8" algn="l" defTabSz="9144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77" algn="l" defTabSz="9144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15" algn="l" defTabSz="9144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54" algn="l" defTabSz="9144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92" algn="l" defTabSz="9144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31" algn="l" defTabSz="9144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69" algn="l" defTabSz="9144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08" algn="l" defTabSz="9144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1738C5-7A20-43B9-B0D1-6A3B038B039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D6AC4C-2521-4359-B347-132E07FED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F7A12-FE94-4F54-B7FB-56C5FF504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978AC-E37A-4D19-B9EC-CC2AA9B5A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FF3A-1400-4C66-B29C-6B1876BC525B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F6ADF-7C69-4119-8270-3F29CE9BB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547F1-EC99-461F-8B26-CBEAB660D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2"/>
            <a:ext cx="2478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9" indent="-228619" algn="l" defTabSz="9144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57" indent="-228619" algn="l" defTabSz="9144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96" indent="-228619" algn="l" defTabSz="9144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35" indent="-228619" algn="l" defTabSz="9144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73" indent="-228619" algn="l" defTabSz="9144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12" indent="-228619" algn="l" defTabSz="9144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50" indent="-228619" algn="l" defTabSz="9144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89" indent="-228619" algn="l" defTabSz="9144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27" indent="-228619" algn="l" defTabSz="9144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8" algn="l" defTabSz="9144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77" algn="l" defTabSz="9144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15" algn="l" defTabSz="9144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54" algn="l" defTabSz="9144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92" algn="l" defTabSz="9144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31" algn="l" defTabSz="9144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69" algn="l" defTabSz="9144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08" algn="l" defTabSz="9144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meeting-relationship-business-1020144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uringofficehours.com/opening-office-hour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CC8B4F-6249-46CD-A57B-BACDDE4414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MIROW Data Quality Assurance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17D4E34-675C-4D01-BA03-D3702C352B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Meeting 12</a:t>
            </a:r>
          </a:p>
          <a:p>
            <a:r>
              <a:rPr lang="en-US" dirty="0"/>
              <a:t>September 1,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67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F87BEC-AA2A-49A9-82F7-2D51B8CF8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 to Add (Remove this slide before mtg)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65135B-91CA-4952-BFCA-725F299A0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Characteristic definitions – present CDC as working definition; past definitions (AIRA ones)</a:t>
            </a:r>
          </a:p>
          <a:p>
            <a:r>
              <a:rPr lang="en-US" dirty="0"/>
              <a:t>PO profile becoming IIS-AO profile</a:t>
            </a:r>
          </a:p>
          <a:p>
            <a:r>
              <a:rPr lang="en-US" dirty="0"/>
              <a:t>Removing research from P02 – implied as part of PH </a:t>
            </a:r>
          </a:p>
          <a:p>
            <a:r>
              <a:rPr lang="en-US" dirty="0"/>
              <a:t>BRs with issues</a:t>
            </a:r>
          </a:p>
          <a:p>
            <a:pPr lvl="1"/>
            <a:r>
              <a:rPr lang="en-US" dirty="0"/>
              <a:t>BR813 – change in meaning as rewritten</a:t>
            </a:r>
          </a:p>
          <a:p>
            <a:pPr lvl="1"/>
            <a:r>
              <a:rPr lang="en-US" dirty="0"/>
              <a:t>Mandatory table – WS concern/confusion</a:t>
            </a:r>
          </a:p>
        </p:txBody>
      </p:sp>
    </p:spTree>
    <p:extLst>
      <p:ext uri="{BB962C8B-B14F-4D97-AF65-F5344CB8AC3E}">
        <p14:creationId xmlns:p14="http://schemas.microsoft.com/office/powerpoint/2010/main" val="851881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D9348E-0E1F-444D-990E-6DB095133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1" y="2995613"/>
            <a:ext cx="8791122" cy="2852737"/>
          </a:xfrm>
        </p:spPr>
        <p:txBody>
          <a:bodyPr/>
          <a:lstStyle/>
          <a:p>
            <a:r>
              <a:rPr lang="en-US" sz="4800" dirty="0"/>
              <a:t>Homework, Wrap-Up, and Questions</a:t>
            </a:r>
          </a:p>
        </p:txBody>
      </p:sp>
    </p:spTree>
    <p:extLst>
      <p:ext uri="{BB962C8B-B14F-4D97-AF65-F5344CB8AC3E}">
        <p14:creationId xmlns:p14="http://schemas.microsoft.com/office/powerpoint/2010/main" val="3123884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43296E-9382-4075-BBE2-97055C44F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Slides to Add (Remove this slide before mtg)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C62758-FC26-466D-8D0C-22F372489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 add </a:t>
            </a:r>
            <a:r>
              <a:rPr lang="en-US"/>
              <a:t>slide re: Process </a:t>
            </a:r>
            <a:r>
              <a:rPr lang="en-US" dirty="0"/>
              <a:t>for reviewing Intro </a:t>
            </a:r>
            <a:r>
              <a:rPr lang="en-US"/>
              <a:t>+ FC]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3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EF3A73-61AF-4352-A434-C390BE699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Homework &amp; Wrap Up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339CDA-76E6-4A99-B173-B24613C482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6684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5328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D6BD7E9-19B9-45C7-82B3-6E028EA8C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Don’t forget office hours!</a:t>
            </a:r>
          </a:p>
        </p:txBody>
      </p:sp>
      <p:pic>
        <p:nvPicPr>
          <p:cNvPr id="6" name="Picture 5" descr="A picture containing text, computer&#10;&#10;Description automatically generated">
            <a:extLst>
              <a:ext uri="{FF2B5EF4-FFF2-40B4-BE49-F238E27FC236}">
                <a16:creationId xmlns:a16="http://schemas.microsoft.com/office/drawing/2014/main" id="{8CD65764-97BE-4E22-A920-E60E6E7AA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77316" y="1012211"/>
            <a:ext cx="6780700" cy="483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99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questions">
            <a:extLst>
              <a:ext uri="{FF2B5EF4-FFF2-40B4-BE49-F238E27FC236}">
                <a16:creationId xmlns:a16="http://schemas.microsoft.com/office/drawing/2014/main" id="{FD600D98-531F-42DD-B34F-68180E4748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" r="19192" b="664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3">
            <a:extLst>
              <a:ext uri="{FF2B5EF4-FFF2-40B4-BE49-F238E27FC236}">
                <a16:creationId xmlns:a16="http://schemas.microsoft.com/office/drawing/2014/main" id="{111363A0-DE10-4C5C-827C-9CE8FB380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5CBADC-DD5C-4FB4-BF1A-A9803530D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758284"/>
            <a:ext cx="3657600" cy="31965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800"/>
              <a:t>Questions</a:t>
            </a:r>
          </a:p>
        </p:txBody>
      </p:sp>
      <p:cxnSp>
        <p:nvCxnSpPr>
          <p:cNvPr id="23" name="Straight Connector 15">
            <a:extLst>
              <a:ext uri="{FF2B5EF4-FFF2-40B4-BE49-F238E27FC236}">
                <a16:creationId xmlns:a16="http://schemas.microsoft.com/office/drawing/2014/main" id="{35A1A9B2-DA9A-487B-8B22-CFE8E073C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4063141"/>
            <a:ext cx="2586790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767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11898"/>
            <a:ext cx="10058400" cy="1609344"/>
          </a:xfrm>
        </p:spPr>
        <p:txBody>
          <a:bodyPr>
            <a:normAutofit/>
          </a:bodyPr>
          <a:lstStyle/>
          <a:p>
            <a:r>
              <a:rPr lang="en-US" b="1"/>
              <a:t>Thank you!</a:t>
            </a:r>
            <a:endParaRPr lang="en-US" b="1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DEAC5D7-52D7-417B-902E-9D229508F7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339611"/>
              </p:ext>
            </p:extLst>
          </p:nvPr>
        </p:nvGraphicFramePr>
        <p:xfrm>
          <a:off x="1069975" y="642937"/>
          <a:ext cx="10058400" cy="3452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1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b="1" dirty="0"/>
              <a:t>Today’s</a:t>
            </a:r>
            <a:br>
              <a:rPr lang="en-US" b="1" dirty="0"/>
            </a:br>
            <a:r>
              <a:rPr lang="en-US" b="1" dirty="0"/>
              <a:t>Agenda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928467"/>
              </p:ext>
            </p:extLst>
          </p:nvPr>
        </p:nvGraphicFramePr>
        <p:xfrm>
          <a:off x="866647" y="478465"/>
          <a:ext cx="7293610" cy="549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4388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een sign on a wooden surface&#10;&#10;Description automatically generated with low confidence">
            <a:extLst>
              <a:ext uri="{FF2B5EF4-FFF2-40B4-BE49-F238E27FC236}">
                <a16:creationId xmlns:a16="http://schemas.microsoft.com/office/drawing/2014/main" id="{13C302A8-6CFF-4C75-B25B-ABBCD31D24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3187" r="-1" b="20987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D9348E-0E1F-444D-990E-6DB095133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anchor="ctr">
            <a:normAutofit/>
          </a:bodyPr>
          <a:lstStyle/>
          <a:p>
            <a:r>
              <a:rPr lang="en-US" sz="2600">
                <a:solidFill>
                  <a:schemeClr val="bg1"/>
                </a:solidFill>
              </a:rPr>
              <a:t>Office Hours!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6DFD1B-876B-40C8-853E-BFA304235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anchor="ctr">
            <a:norm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Small Group Members + you</a:t>
            </a:r>
          </a:p>
          <a:p>
            <a:r>
              <a:rPr lang="en-US" sz="1700" dirty="0">
                <a:solidFill>
                  <a:schemeClr val="bg1"/>
                </a:solidFill>
              </a:rPr>
              <a:t>Available to discuss any questions or feedback you have</a:t>
            </a:r>
          </a:p>
          <a:p>
            <a:r>
              <a:rPr lang="en-US" sz="1700" dirty="0">
                <a:solidFill>
                  <a:schemeClr val="bg1"/>
                </a:solidFill>
              </a:rPr>
              <a:t>Totally optional</a:t>
            </a:r>
          </a:p>
        </p:txBody>
      </p:sp>
    </p:spTree>
    <p:extLst>
      <p:ext uri="{BB962C8B-B14F-4D97-AF65-F5344CB8AC3E}">
        <p14:creationId xmlns:p14="http://schemas.microsoft.com/office/powerpoint/2010/main" val="278298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D9348E-0E1F-444D-990E-6DB095133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1" y="2995613"/>
            <a:ext cx="8791122" cy="2852737"/>
          </a:xfrm>
        </p:spPr>
        <p:txBody>
          <a:bodyPr/>
          <a:lstStyle/>
          <a:p>
            <a:r>
              <a:rPr lang="en-US" dirty="0"/>
              <a:t>Upcoming Work</a:t>
            </a:r>
          </a:p>
        </p:txBody>
      </p:sp>
    </p:spTree>
    <p:extLst>
      <p:ext uri="{BB962C8B-B14F-4D97-AF65-F5344CB8AC3E}">
        <p14:creationId xmlns:p14="http://schemas.microsoft.com/office/powerpoint/2010/main" val="775176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E8C1C1-E50C-4826-92A6-581CA1B1D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22" y="2468245"/>
            <a:ext cx="3327398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Developing the Pieces of the Guide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9E03CBC-35E9-4304-A06B-EED4D95180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154864"/>
              </p:ext>
            </p:extLst>
          </p:nvPr>
        </p:nvGraphicFramePr>
        <p:xfrm>
          <a:off x="2369821" y="0"/>
          <a:ext cx="10515600" cy="608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Graphic 2" descr="Checkmark with solid fill">
            <a:extLst>
              <a:ext uri="{FF2B5EF4-FFF2-40B4-BE49-F238E27FC236}">
                <a16:creationId xmlns:a16="http://schemas.microsoft.com/office/drawing/2014/main" id="{0FE4B778-6272-4F96-BD59-44317796FF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4218" y="914400"/>
            <a:ext cx="914400" cy="914400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515F2B60-4E4A-4A2C-8485-66237A09A8B4}"/>
              </a:ext>
            </a:extLst>
          </p:cNvPr>
          <p:cNvSpPr/>
          <p:nvPr/>
        </p:nvSpPr>
        <p:spPr>
          <a:xfrm>
            <a:off x="9414165" y="2875049"/>
            <a:ext cx="1004454" cy="573116"/>
          </a:xfrm>
          <a:prstGeom prst="leftArrow">
            <a:avLst/>
          </a:prstGeom>
          <a:solidFill>
            <a:srgbClr val="446D84"/>
          </a:solidFill>
          <a:ln>
            <a:solidFill>
              <a:srgbClr val="446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52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3541-F897-4321-A6DE-5DBCD5A90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Little Detour!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2D7E77E-3B85-47E3-8379-42AD7619BD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2614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tar: 5 Points 6">
            <a:extLst>
              <a:ext uri="{FF2B5EF4-FFF2-40B4-BE49-F238E27FC236}">
                <a16:creationId xmlns:a16="http://schemas.microsoft.com/office/drawing/2014/main" id="{6C049580-A7EE-49CF-8B0B-67FFBA04D4C6}"/>
              </a:ext>
            </a:extLst>
          </p:cNvPr>
          <p:cNvSpPr/>
          <p:nvPr/>
        </p:nvSpPr>
        <p:spPr>
          <a:xfrm>
            <a:off x="10934700" y="1939636"/>
            <a:ext cx="838200" cy="831273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87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D8469-8908-4426-BD7B-CA810C329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Timeline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FEE899-7065-45DF-91FB-40CBF63F7C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730910"/>
              </p:ext>
            </p:extLst>
          </p:nvPr>
        </p:nvGraphicFramePr>
        <p:xfrm>
          <a:off x="841248" y="1242060"/>
          <a:ext cx="10506456" cy="4969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3520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white and black Together We Create graffiti wall decor">
            <a:extLst>
              <a:ext uri="{FF2B5EF4-FFF2-40B4-BE49-F238E27FC236}">
                <a16:creationId xmlns:a16="http://schemas.microsoft.com/office/drawing/2014/main" id="{110729DF-3374-4940-BFE4-E5F8CF179A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738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D9348E-0E1F-444D-990E-6DB095133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1" y="2995613"/>
            <a:ext cx="8791122" cy="2852737"/>
          </a:xfrm>
        </p:spPr>
        <p:txBody>
          <a:bodyPr/>
          <a:lstStyle/>
          <a:p>
            <a:pPr lvl="0"/>
            <a:r>
              <a:rPr lang="en-US" sz="4800" dirty="0"/>
              <a:t>Questions for the Workgroup</a:t>
            </a:r>
          </a:p>
        </p:txBody>
      </p:sp>
    </p:spTree>
    <p:extLst>
      <p:ext uri="{BB962C8B-B14F-4D97-AF65-F5344CB8AC3E}">
        <p14:creationId xmlns:p14="http://schemas.microsoft.com/office/powerpoint/2010/main" val="4069337554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&amp; Blue">
  <a:themeElements>
    <a:clrScheme name="AIRA Color Palette 1">
      <a:dk1>
        <a:sysClr val="windowText" lastClr="000000"/>
      </a:dk1>
      <a:lt1>
        <a:sysClr val="window" lastClr="FFFFFF"/>
      </a:lt1>
      <a:dk2>
        <a:srgbClr val="1C3C50"/>
      </a:dk2>
      <a:lt2>
        <a:srgbClr val="CCCCCB"/>
      </a:lt2>
      <a:accent1>
        <a:srgbClr val="629F44"/>
      </a:accent1>
      <a:accent2>
        <a:srgbClr val="1C3C50"/>
      </a:accent2>
      <a:accent3>
        <a:srgbClr val="8098A4"/>
      </a:accent3>
      <a:accent4>
        <a:srgbClr val="C9E2CA"/>
      </a:accent4>
      <a:accent5>
        <a:srgbClr val="ECBC0A"/>
      </a:accent5>
      <a:accent6>
        <a:srgbClr val="CCCCCB"/>
      </a:accent6>
      <a:hlink>
        <a:srgbClr val="1C3C50"/>
      </a:hlink>
      <a:folHlink>
        <a:srgbClr val="6F6E70"/>
      </a:folHlink>
    </a:clrScheme>
    <a:fontScheme name="AIRA Main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 &amp; Green">
  <a:themeElements>
    <a:clrScheme name="AIRA Color Palette 1">
      <a:dk1>
        <a:sysClr val="windowText" lastClr="000000"/>
      </a:dk1>
      <a:lt1>
        <a:sysClr val="window" lastClr="FFFFFF"/>
      </a:lt1>
      <a:dk2>
        <a:srgbClr val="1C3C50"/>
      </a:dk2>
      <a:lt2>
        <a:srgbClr val="CCCCCB"/>
      </a:lt2>
      <a:accent1>
        <a:srgbClr val="629F44"/>
      </a:accent1>
      <a:accent2>
        <a:srgbClr val="1C3C50"/>
      </a:accent2>
      <a:accent3>
        <a:srgbClr val="8098A4"/>
      </a:accent3>
      <a:accent4>
        <a:srgbClr val="C9E2CA"/>
      </a:accent4>
      <a:accent5>
        <a:srgbClr val="ECBC0A"/>
      </a:accent5>
      <a:accent6>
        <a:srgbClr val="CCCCCB"/>
      </a:accent6>
      <a:hlink>
        <a:srgbClr val="1C3C50"/>
      </a:hlink>
      <a:folHlink>
        <a:srgbClr val="6F6E70"/>
      </a:folHlink>
    </a:clrScheme>
    <a:fontScheme name="AIRA Main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2616</TotalTime>
  <Words>335</Words>
  <Application>Microsoft Office PowerPoint</Application>
  <PresentationFormat>Widescreen</PresentationFormat>
  <Paragraphs>82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Open Sans</vt:lpstr>
      <vt:lpstr>Calibri</vt:lpstr>
      <vt:lpstr>Open Sans Light</vt:lpstr>
      <vt:lpstr>Arial</vt:lpstr>
      <vt:lpstr>White &amp; Blue</vt:lpstr>
      <vt:lpstr>White &amp; Green</vt:lpstr>
      <vt:lpstr>MIROW Data Quality Assurance</vt:lpstr>
      <vt:lpstr>Today’s Agenda</vt:lpstr>
      <vt:lpstr>Office Hours!</vt:lpstr>
      <vt:lpstr>Upcoming Work</vt:lpstr>
      <vt:lpstr>Developing the Pieces of the Guide</vt:lpstr>
      <vt:lpstr>Little Detour!</vt:lpstr>
      <vt:lpstr>Timeline</vt:lpstr>
      <vt:lpstr>PowerPoint Presentation</vt:lpstr>
      <vt:lpstr>Questions for the Workgroup</vt:lpstr>
      <vt:lpstr>Slides to Add (Remove this slide before mtg)</vt:lpstr>
      <vt:lpstr>Homework, Wrap-Up, and Questions</vt:lpstr>
      <vt:lpstr>Slides to Add (Remove this slide before mtg)</vt:lpstr>
      <vt:lpstr>Homework &amp; Wrap Up</vt:lpstr>
      <vt:lpstr>Don’t forget office hours!</vt:lpstr>
      <vt:lpstr>Questions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MIROW Data Quality Assurance</dc:title>
  <dc:creator>Elizabeth</dc:creator>
  <cp:lastModifiedBy>Elizabeth Parilla</cp:lastModifiedBy>
  <cp:revision>125</cp:revision>
  <dcterms:created xsi:type="dcterms:W3CDTF">2020-12-03T19:38:12Z</dcterms:created>
  <dcterms:modified xsi:type="dcterms:W3CDTF">2021-08-16T15:44:48Z</dcterms:modified>
</cp:coreProperties>
</file>