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6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4572000" cy="3200400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Open Sans" panose="020B0606030504020204" pitchFamily="34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373052" rtl="0" eaLnBrk="1" latinLnBrk="0" hangingPunct="1">
      <a:defRPr sz="734" kern="1200">
        <a:solidFill>
          <a:schemeClr val="tx1"/>
        </a:solidFill>
        <a:latin typeface="+mn-lt"/>
        <a:ea typeface="+mn-ea"/>
        <a:cs typeface="+mn-cs"/>
      </a:defRPr>
    </a:lvl1pPr>
    <a:lvl2pPr marL="186527" algn="l" defTabSz="373052" rtl="0" eaLnBrk="1" latinLnBrk="0" hangingPunct="1">
      <a:defRPr sz="734" kern="1200">
        <a:solidFill>
          <a:schemeClr val="tx1"/>
        </a:solidFill>
        <a:latin typeface="+mn-lt"/>
        <a:ea typeface="+mn-ea"/>
        <a:cs typeface="+mn-cs"/>
      </a:defRPr>
    </a:lvl2pPr>
    <a:lvl3pPr marL="373052" algn="l" defTabSz="373052" rtl="0" eaLnBrk="1" latinLnBrk="0" hangingPunct="1">
      <a:defRPr sz="734" kern="1200">
        <a:solidFill>
          <a:schemeClr val="tx1"/>
        </a:solidFill>
        <a:latin typeface="+mn-lt"/>
        <a:ea typeface="+mn-ea"/>
        <a:cs typeface="+mn-cs"/>
      </a:defRPr>
    </a:lvl3pPr>
    <a:lvl4pPr marL="559580" algn="l" defTabSz="373052" rtl="0" eaLnBrk="1" latinLnBrk="0" hangingPunct="1">
      <a:defRPr sz="734" kern="1200">
        <a:solidFill>
          <a:schemeClr val="tx1"/>
        </a:solidFill>
        <a:latin typeface="+mn-lt"/>
        <a:ea typeface="+mn-ea"/>
        <a:cs typeface="+mn-cs"/>
      </a:defRPr>
    </a:lvl4pPr>
    <a:lvl5pPr marL="746105" algn="l" defTabSz="373052" rtl="0" eaLnBrk="1" latinLnBrk="0" hangingPunct="1">
      <a:defRPr sz="734" kern="1200">
        <a:solidFill>
          <a:schemeClr val="tx1"/>
        </a:solidFill>
        <a:latin typeface="+mn-lt"/>
        <a:ea typeface="+mn-ea"/>
        <a:cs typeface="+mn-cs"/>
      </a:defRPr>
    </a:lvl5pPr>
    <a:lvl6pPr marL="932632" algn="l" defTabSz="373052" rtl="0" eaLnBrk="1" latinLnBrk="0" hangingPunct="1">
      <a:defRPr sz="734" kern="1200">
        <a:solidFill>
          <a:schemeClr val="tx1"/>
        </a:solidFill>
        <a:latin typeface="+mn-lt"/>
        <a:ea typeface="+mn-ea"/>
        <a:cs typeface="+mn-cs"/>
      </a:defRPr>
    </a:lvl6pPr>
    <a:lvl7pPr marL="1119158" algn="l" defTabSz="373052" rtl="0" eaLnBrk="1" latinLnBrk="0" hangingPunct="1">
      <a:defRPr sz="734" kern="1200">
        <a:solidFill>
          <a:schemeClr val="tx1"/>
        </a:solidFill>
        <a:latin typeface="+mn-lt"/>
        <a:ea typeface="+mn-ea"/>
        <a:cs typeface="+mn-cs"/>
      </a:defRPr>
    </a:lvl7pPr>
    <a:lvl8pPr marL="1305685" algn="l" defTabSz="373052" rtl="0" eaLnBrk="1" latinLnBrk="0" hangingPunct="1">
      <a:defRPr sz="734" kern="1200">
        <a:solidFill>
          <a:schemeClr val="tx1"/>
        </a:solidFill>
        <a:latin typeface="+mn-lt"/>
        <a:ea typeface="+mn-ea"/>
        <a:cs typeface="+mn-cs"/>
      </a:defRPr>
    </a:lvl8pPr>
    <a:lvl9pPr marL="1492212" algn="l" defTabSz="373052" rtl="0" eaLnBrk="1" latinLnBrk="0" hangingPunct="1">
      <a:defRPr sz="73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3D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5" autoAdjust="0"/>
    <p:restoredTop sz="84874" autoAdjust="0"/>
  </p:normalViewPr>
  <p:slideViewPr>
    <p:cSldViewPr snapToGrid="0">
      <p:cViewPr varScale="1">
        <p:scale>
          <a:sx n="193" d="100"/>
          <a:sy n="193" d="100"/>
        </p:scale>
        <p:origin x="212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10B725-B297-4A15-81AB-301DD987B883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23963" y="1143000"/>
            <a:ext cx="44100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556785-C7F0-4BD9-AA89-51B39A09E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879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73052" rtl="0" eaLnBrk="1" latinLnBrk="0" hangingPunct="1">
      <a:defRPr sz="490" kern="1200">
        <a:solidFill>
          <a:schemeClr val="tx1"/>
        </a:solidFill>
        <a:latin typeface="+mn-lt"/>
        <a:ea typeface="+mn-ea"/>
        <a:cs typeface="+mn-cs"/>
      </a:defRPr>
    </a:lvl1pPr>
    <a:lvl2pPr marL="186527" algn="l" defTabSz="373052" rtl="0" eaLnBrk="1" latinLnBrk="0" hangingPunct="1">
      <a:defRPr sz="490" kern="1200">
        <a:solidFill>
          <a:schemeClr val="tx1"/>
        </a:solidFill>
        <a:latin typeface="+mn-lt"/>
        <a:ea typeface="+mn-ea"/>
        <a:cs typeface="+mn-cs"/>
      </a:defRPr>
    </a:lvl2pPr>
    <a:lvl3pPr marL="373052" algn="l" defTabSz="373052" rtl="0" eaLnBrk="1" latinLnBrk="0" hangingPunct="1">
      <a:defRPr sz="490" kern="1200">
        <a:solidFill>
          <a:schemeClr val="tx1"/>
        </a:solidFill>
        <a:latin typeface="+mn-lt"/>
        <a:ea typeface="+mn-ea"/>
        <a:cs typeface="+mn-cs"/>
      </a:defRPr>
    </a:lvl3pPr>
    <a:lvl4pPr marL="559580" algn="l" defTabSz="373052" rtl="0" eaLnBrk="1" latinLnBrk="0" hangingPunct="1">
      <a:defRPr sz="490" kern="1200">
        <a:solidFill>
          <a:schemeClr val="tx1"/>
        </a:solidFill>
        <a:latin typeface="+mn-lt"/>
        <a:ea typeface="+mn-ea"/>
        <a:cs typeface="+mn-cs"/>
      </a:defRPr>
    </a:lvl4pPr>
    <a:lvl5pPr marL="746105" algn="l" defTabSz="373052" rtl="0" eaLnBrk="1" latinLnBrk="0" hangingPunct="1">
      <a:defRPr sz="490" kern="1200">
        <a:solidFill>
          <a:schemeClr val="tx1"/>
        </a:solidFill>
        <a:latin typeface="+mn-lt"/>
        <a:ea typeface="+mn-ea"/>
        <a:cs typeface="+mn-cs"/>
      </a:defRPr>
    </a:lvl5pPr>
    <a:lvl6pPr marL="932632" algn="l" defTabSz="373052" rtl="0" eaLnBrk="1" latinLnBrk="0" hangingPunct="1">
      <a:defRPr sz="490" kern="1200">
        <a:solidFill>
          <a:schemeClr val="tx1"/>
        </a:solidFill>
        <a:latin typeface="+mn-lt"/>
        <a:ea typeface="+mn-ea"/>
        <a:cs typeface="+mn-cs"/>
      </a:defRPr>
    </a:lvl6pPr>
    <a:lvl7pPr marL="1119158" algn="l" defTabSz="373052" rtl="0" eaLnBrk="1" latinLnBrk="0" hangingPunct="1">
      <a:defRPr sz="490" kern="1200">
        <a:solidFill>
          <a:schemeClr val="tx1"/>
        </a:solidFill>
        <a:latin typeface="+mn-lt"/>
        <a:ea typeface="+mn-ea"/>
        <a:cs typeface="+mn-cs"/>
      </a:defRPr>
    </a:lvl7pPr>
    <a:lvl8pPr marL="1305685" algn="l" defTabSz="373052" rtl="0" eaLnBrk="1" latinLnBrk="0" hangingPunct="1">
      <a:defRPr sz="490" kern="1200">
        <a:solidFill>
          <a:schemeClr val="tx1"/>
        </a:solidFill>
        <a:latin typeface="+mn-lt"/>
        <a:ea typeface="+mn-ea"/>
        <a:cs typeface="+mn-cs"/>
      </a:defRPr>
    </a:lvl8pPr>
    <a:lvl9pPr marL="1492212" algn="l" defTabSz="373052" rtl="0" eaLnBrk="1" latinLnBrk="0" hangingPunct="1">
      <a:defRPr sz="49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0ECFF6C-DDA3-45AB-B1BB-F489ADF612DD}"/>
              </a:ext>
            </a:extLst>
          </p:cNvPr>
          <p:cNvSpPr txBox="1"/>
          <p:nvPr userDrawn="1"/>
        </p:nvSpPr>
        <p:spPr>
          <a:xfrm>
            <a:off x="222578" y="60928"/>
            <a:ext cx="4126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/>
                </a:solidFill>
              </a:rPr>
              <a:t>Steps for Customization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839A6A-06C8-4DBF-A508-7F5B201C2E20}"/>
              </a:ext>
            </a:extLst>
          </p:cNvPr>
          <p:cNvSpPr txBox="1"/>
          <p:nvPr userDrawn="1"/>
        </p:nvSpPr>
        <p:spPr>
          <a:xfrm>
            <a:off x="535403" y="513711"/>
            <a:ext cx="350118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100000"/>
              </a:lnSpc>
              <a:buFont typeface="+mj-lt"/>
              <a:buAutoNum type="arabicPeriod"/>
            </a:pPr>
            <a:r>
              <a:rPr lang="en-US" sz="1100" dirty="0"/>
              <a:t>Select desired name badge</a:t>
            </a:r>
          </a:p>
          <a:p>
            <a:pPr marL="228600" indent="-228600">
              <a:lnSpc>
                <a:spcPct val="100000"/>
              </a:lnSpc>
              <a:buFont typeface="+mj-lt"/>
              <a:buAutoNum type="arabicPeriod"/>
            </a:pPr>
            <a:r>
              <a:rPr lang="en-US" sz="1100" dirty="0"/>
              <a:t>Insert text in “[Enter jurisdiction]” placeholder</a:t>
            </a:r>
          </a:p>
          <a:p>
            <a:pPr marL="228600" indent="-228600">
              <a:lnSpc>
                <a:spcPct val="100000"/>
              </a:lnSpc>
              <a:buFont typeface="+mj-lt"/>
              <a:buAutoNum type="arabicPeriod"/>
            </a:pPr>
            <a:r>
              <a:rPr lang="en-US" sz="1100" dirty="0"/>
              <a:t>To export: </a:t>
            </a:r>
          </a:p>
          <a:p>
            <a:pPr marL="601652" lvl="2"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100" dirty="0"/>
              <a:t>File </a:t>
            </a:r>
            <a:r>
              <a:rPr lang="en-US" sz="1100" dirty="0">
                <a:sym typeface="Wingdings" panose="05000000000000000000" pitchFamily="2" charset="2"/>
              </a:rPr>
              <a:t> Save As  Select dropdown to choose file type (PNG or JPG)  Save</a:t>
            </a:r>
            <a:endParaRPr lang="en-US" sz="11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AA2D373-6633-4093-A100-86FFBC1A0B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2544" b="17488"/>
          <a:stretch/>
        </p:blipFill>
        <p:spPr>
          <a:xfrm>
            <a:off x="622630" y="1452430"/>
            <a:ext cx="3326734" cy="1687042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E5A2D21-C867-4B88-B7BA-5BF28315C514}"/>
              </a:ext>
            </a:extLst>
          </p:cNvPr>
          <p:cNvSpPr/>
          <p:nvPr userDrawn="1"/>
        </p:nvSpPr>
        <p:spPr>
          <a:xfrm>
            <a:off x="593357" y="2092511"/>
            <a:ext cx="364040" cy="131858"/>
          </a:xfrm>
          <a:prstGeom prst="rect">
            <a:avLst/>
          </a:prstGeom>
          <a:noFill/>
          <a:ln w="95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F132624-3B12-410C-BA40-9DD0A8469923}"/>
              </a:ext>
            </a:extLst>
          </p:cNvPr>
          <p:cNvSpPr/>
          <p:nvPr userDrawn="1"/>
        </p:nvSpPr>
        <p:spPr>
          <a:xfrm>
            <a:off x="1766216" y="2629357"/>
            <a:ext cx="610077" cy="96642"/>
          </a:xfrm>
          <a:prstGeom prst="rect">
            <a:avLst/>
          </a:prstGeom>
          <a:noFill/>
          <a:ln w="95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Up 13">
            <a:extLst>
              <a:ext uri="{FF2B5EF4-FFF2-40B4-BE49-F238E27FC236}">
                <a16:creationId xmlns:a16="http://schemas.microsoft.com/office/drawing/2014/main" id="{735E0AF3-3637-42C9-B32C-CE112F73D106}"/>
              </a:ext>
            </a:extLst>
          </p:cNvPr>
          <p:cNvSpPr/>
          <p:nvPr userDrawn="1"/>
        </p:nvSpPr>
        <p:spPr>
          <a:xfrm rot="20115792">
            <a:off x="3600270" y="1834129"/>
            <a:ext cx="106059" cy="214119"/>
          </a:xfrm>
          <a:prstGeom prst="up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266EA1-C4B6-4F42-AF5D-612C69F7B68F}"/>
              </a:ext>
            </a:extLst>
          </p:cNvPr>
          <p:cNvSpPr txBox="1"/>
          <p:nvPr userDrawn="1"/>
        </p:nvSpPr>
        <p:spPr>
          <a:xfrm>
            <a:off x="1282231" y="359997"/>
            <a:ext cx="200752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b="0" dirty="0">
                <a:highlight>
                  <a:srgbClr val="FFFF00"/>
                </a:highlight>
              </a:rPr>
              <a:t>NOTE: Delete this slide before export</a:t>
            </a:r>
          </a:p>
        </p:txBody>
      </p:sp>
    </p:spTree>
    <p:extLst>
      <p:ext uri="{BB962C8B-B14F-4D97-AF65-F5344CB8AC3E}">
        <p14:creationId xmlns:p14="http://schemas.microsoft.com/office/powerpoint/2010/main" val="4118026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RA_2024_Validation Badg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een and blue sign with white text&#10;&#10;Description automatically generated">
            <a:extLst>
              <a:ext uri="{FF2B5EF4-FFF2-40B4-BE49-F238E27FC236}">
                <a16:creationId xmlns:a16="http://schemas.microsoft.com/office/drawing/2014/main" id="{2354912F-E521-488A-B50A-726EF050F4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7" y="647698"/>
            <a:ext cx="4523241" cy="190805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B894744-D3C4-4172-9D5B-C3E3A76AF00E}"/>
              </a:ext>
            </a:extLst>
          </p:cNvPr>
          <p:cNvSpPr/>
          <p:nvPr userDrawn="1"/>
        </p:nvSpPr>
        <p:spPr>
          <a:xfrm>
            <a:off x="709497" y="837375"/>
            <a:ext cx="2955011" cy="36679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1BDDB4B0-D43B-467A-A320-62AD82611CD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2797" y="781126"/>
            <a:ext cx="3029973" cy="3667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[Enter jurisdiction]</a:t>
            </a:r>
          </a:p>
        </p:txBody>
      </p:sp>
    </p:spTree>
    <p:extLst>
      <p:ext uri="{BB962C8B-B14F-4D97-AF65-F5344CB8AC3E}">
        <p14:creationId xmlns:p14="http://schemas.microsoft.com/office/powerpoint/2010/main" val="252005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RA_2024_Validation Badg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een and white sign with blue text&#10;&#10;Description automatically generated">
            <a:extLst>
              <a:ext uri="{FF2B5EF4-FFF2-40B4-BE49-F238E27FC236}">
                <a16:creationId xmlns:a16="http://schemas.microsoft.com/office/drawing/2014/main" id="{673C120B-EC9B-4B23-B378-E264BD45A5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9" y="138755"/>
            <a:ext cx="4572000" cy="292288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DBD6589-2203-4ECF-B7F8-51BCB1DF307B}"/>
              </a:ext>
            </a:extLst>
          </p:cNvPr>
          <p:cNvSpPr/>
          <p:nvPr userDrawn="1"/>
        </p:nvSpPr>
        <p:spPr>
          <a:xfrm>
            <a:off x="1483911" y="509260"/>
            <a:ext cx="1678984" cy="3667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E7982BC0-AE35-48C3-AF18-5CFE988886E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7128" y="576523"/>
            <a:ext cx="2572551" cy="3667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[Enter jurisdiction]</a:t>
            </a:r>
          </a:p>
        </p:txBody>
      </p:sp>
    </p:spTree>
    <p:extLst>
      <p:ext uri="{BB962C8B-B14F-4D97-AF65-F5344CB8AC3E}">
        <p14:creationId xmlns:p14="http://schemas.microsoft.com/office/powerpoint/2010/main" val="649323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RA_2024_Validation Badg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and green sign with white text&#10;&#10;Description automatically generated">
            <a:extLst>
              <a:ext uri="{FF2B5EF4-FFF2-40B4-BE49-F238E27FC236}">
                <a16:creationId xmlns:a16="http://schemas.microsoft.com/office/drawing/2014/main" id="{B7243338-DEA3-48DA-B75D-3846089C86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5" y="862581"/>
            <a:ext cx="4361697" cy="147523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5319AEB-7E79-412E-A8C9-D8958041B337}"/>
              </a:ext>
            </a:extLst>
          </p:cNvPr>
          <p:cNvSpPr/>
          <p:nvPr userDrawn="1"/>
        </p:nvSpPr>
        <p:spPr>
          <a:xfrm>
            <a:off x="1138398" y="948386"/>
            <a:ext cx="2763865" cy="366793"/>
          </a:xfrm>
          <a:prstGeom prst="rect">
            <a:avLst/>
          </a:prstGeom>
          <a:solidFill>
            <a:srgbClr val="233D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33D51"/>
              </a:solidFill>
            </a:endParaRP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8D40C69C-1B20-4D59-98AC-EE583E6CC79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54351" y="948386"/>
            <a:ext cx="3029973" cy="3667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[Enter jurisdiction]</a:t>
            </a:r>
          </a:p>
        </p:txBody>
      </p:sp>
    </p:spTree>
    <p:extLst>
      <p:ext uri="{BB962C8B-B14F-4D97-AF65-F5344CB8AC3E}">
        <p14:creationId xmlns:p14="http://schemas.microsoft.com/office/powerpoint/2010/main" val="47254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1969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txStyles>
    <p:titleStyle>
      <a:lvl1pPr algn="l" defTabSz="761940" rtl="0" eaLnBrk="1" latinLnBrk="0" hangingPunct="1">
        <a:lnSpc>
          <a:spcPct val="90000"/>
        </a:lnSpc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484" indent="-190484" algn="l" defTabSz="76194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anose="020B0604020202020204" pitchFamily="34" charset="0"/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indent="-190484" algn="l" defTabSz="76194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2424" indent="-190484" algn="l" defTabSz="76194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3pPr>
      <a:lvl4pPr marL="1333393" indent="-190484" algn="l" defTabSz="76194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4362" indent="-190484" algn="l" defTabSz="76194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95332" indent="-190484" algn="l" defTabSz="76194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302" indent="-190484" algn="l" defTabSz="76194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272" indent="-190484" algn="l" defTabSz="76194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240" indent="-190484" algn="l" defTabSz="76194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70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40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0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87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84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81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787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756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6757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A7BF988-54A7-41F8-971E-35A24C5076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38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C13B6C3-D7C5-4AB5-B318-E2E9C5FCD5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608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E9FA3B3-87AC-4348-882E-2BCF18B23B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790224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AIRA Main Style">
      <a:dk1>
        <a:sysClr val="windowText" lastClr="000000"/>
      </a:dk1>
      <a:lt1>
        <a:sysClr val="window" lastClr="FFFFFF"/>
      </a:lt1>
      <a:dk2>
        <a:srgbClr val="1C3C50"/>
      </a:dk2>
      <a:lt2>
        <a:srgbClr val="CCCCCB"/>
      </a:lt2>
      <a:accent1>
        <a:srgbClr val="629F44"/>
      </a:accent1>
      <a:accent2>
        <a:srgbClr val="1C3C50"/>
      </a:accent2>
      <a:accent3>
        <a:srgbClr val="8098A4"/>
      </a:accent3>
      <a:accent4>
        <a:srgbClr val="C9E2CA"/>
      </a:accent4>
      <a:accent5>
        <a:srgbClr val="ECBC0A"/>
      </a:accent5>
      <a:accent6>
        <a:srgbClr val="F2F2F2"/>
      </a:accent6>
      <a:hlink>
        <a:srgbClr val="629F44"/>
      </a:hlink>
      <a:folHlink>
        <a:srgbClr val="629F44"/>
      </a:folHlink>
    </a:clrScheme>
    <a:fontScheme name="AIRA Main Style">
      <a:majorFont>
        <a:latin typeface="Open Sans Light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1925</TotalTime>
  <Words>0</Words>
  <Application>Microsoft Office PowerPoint</Application>
  <PresentationFormat>Custom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Open Sans</vt:lpstr>
      <vt:lpstr>Calibri</vt:lpstr>
      <vt:lpstr>1_Custom Design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Rebecca Coyle</dc:creator>
  <cp:lastModifiedBy>Franchesca Benjamin</cp:lastModifiedBy>
  <cp:revision>48</cp:revision>
  <dcterms:created xsi:type="dcterms:W3CDTF">2018-02-21T21:22:59Z</dcterms:created>
  <dcterms:modified xsi:type="dcterms:W3CDTF">2024-11-18T23:05:43Z</dcterms:modified>
</cp:coreProperties>
</file>